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7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F850CE-9FD5-4440-BCE4-92B8BE7AE9B0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700685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B8BB2E-3832-4A31-8273-5FC2683201D2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836664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6F3D67-E501-4011-95EA-2D3F68C773DD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2210785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74B8EB-71A3-4F91-92D3-E8D381C04840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796179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C4EDFD-272C-4304-B883-401F256261CA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945032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7EA0FD-1718-48C9-9E00-B4DD8B82868F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661131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BD7750-F46C-4EC4-A0FE-000C5D71634B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431458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A699D3-9E8E-4E13-B194-85C38A2FF5C9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950466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36ECD0-7018-45BE-8012-A0DE8ABF06FD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601204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E82B89-F78E-417E-B05A-2F3C74FD0A1E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4099055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022BDD-68AF-4458-9ED9-4A231742A1AE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982869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98F8D15-0692-4145-AB6F-2221427FCF3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5vyk.5d6d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600" y="46038"/>
            <a:ext cx="6711950" cy="676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" y="1052513"/>
            <a:ext cx="911225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981075"/>
            <a:ext cx="9110662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1075"/>
            <a:ext cx="9245600" cy="504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909638"/>
            <a:ext cx="9113837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981075"/>
            <a:ext cx="911225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909638"/>
            <a:ext cx="9113837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981075"/>
            <a:ext cx="911225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909638"/>
            <a:ext cx="9113837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909638"/>
            <a:ext cx="9113837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981075"/>
            <a:ext cx="911225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908050"/>
            <a:ext cx="911225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13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836613"/>
            <a:ext cx="911225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7" baseType="lpstr">
      <vt:lpstr>Arial</vt:lpstr>
      <vt:lpstr>宋体</vt:lpstr>
      <vt:lpstr>Wingdings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绘本在线论坛 www.ppsbook.com</dc:creator>
  <cp:lastModifiedBy>liziwen</cp:lastModifiedBy>
  <cp:revision>1</cp:revision>
  <cp:lastPrinted>1899-12-30T00:00:00Z</cp:lastPrinted>
  <dcterms:created xsi:type="dcterms:W3CDTF">2010-03-28T21:53:37Z</dcterms:created>
  <dcterms:modified xsi:type="dcterms:W3CDTF">2017-07-24T09:07:17Z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2052-6.5.0.1966</vt:lpwstr>
  </property>
</Properties>
</file>