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5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0BF7B-06E0-4FA2-9A0F-D91944D77DD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61721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62693-124C-4F27-8A79-3FE766C0F05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03814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52D92-7333-4B8B-9BE8-C245F527155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58312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D8407-D241-4A39-85E5-555A6CDEAFC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0000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9A9CB8-F095-4330-8AA0-CE8923AE21B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08484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A8E96F-2921-4BC7-B95B-BAD5A19AE77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1002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8CDB8-41D6-490C-9C17-8F4AE829290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66625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A912E-4FDE-4CB3-942C-3D195B9DA6C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79865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1FCAA0-AD04-48E5-BB88-CFBD36A50B1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1566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9745E7-7470-4D9D-80D7-FE7822EF617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92805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26290A-7890-4119-8E1B-37209DE359D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4502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472584A-1FC0-4842-8901-25F4B14F7BC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P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P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333375"/>
            <a:ext cx="9113838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G:/d盘论坛资料/最近必须上传/三个笨学生/P02.jpgP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355600"/>
            <a:ext cx="9113838" cy="617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最近必须上传/三个笨学生/P03.jpgP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365125"/>
            <a:ext cx="9113838" cy="615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最近必须上传/三个笨学生/P04.jpgP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19100"/>
            <a:ext cx="9113838" cy="605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最近必须上传/三个笨学生/P05.jpgP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00050"/>
            <a:ext cx="9113838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最近必须上传/三个笨学生/P06.jpgP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03225"/>
            <a:ext cx="9113838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最近必须上传/三个笨学生/P07.jpgP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" y="333375"/>
            <a:ext cx="9018587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最近必须上传/三个笨学生/P08.jpgP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14338"/>
            <a:ext cx="9113838" cy="605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最近必须上传/三个笨学生/P09.jpgP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384175"/>
            <a:ext cx="9113838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最近必须上传/三个笨学生/P10.jpgP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382588"/>
            <a:ext cx="9113838" cy="612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最近必须上传/三个笨学生/P11.jpgP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373063"/>
            <a:ext cx="9113838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最近必须上传/三个笨学生/P12.jpgP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38150"/>
            <a:ext cx="9113838" cy="601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G:/d盘论坛资料/最近必须上传/三个笨学生/P13.jpgP13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22275"/>
            <a:ext cx="9113838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liziwen</cp:lastModifiedBy>
  <cp:revision>1</cp:revision>
  <cp:lastPrinted>1899-12-30T00:00:00Z</cp:lastPrinted>
  <dcterms:created xsi:type="dcterms:W3CDTF">2010-12-18T12:05:30Z</dcterms:created>
  <dcterms:modified xsi:type="dcterms:W3CDTF">2017-07-25T00:49:27Z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