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0" d="100"/>
          <a:sy n="20" d="100"/>
        </p:scale>
        <p:origin x="-1278" y="-120"/>
      </p:cViewPr>
      <p:guideLst>
        <p:guide orient="horz" pos="4083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4C91A-A9CB-4922-BB4E-469F8C0D68A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88901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0E893-802A-48F8-BDA8-7504D089E1C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57304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951ED-DBBB-4249-A6A4-8EEA5717A5E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54675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CB4B5-75B0-4C84-8335-586152B4B0D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33937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9E110-34A1-4E64-BD67-25679CFC596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43753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8EBE5-FC7E-4A54-B863-4A7B3699FF8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21565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D05E9-594B-4BB1-86A4-16DC27C0C9C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2690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38C8D-B65E-4BCE-8E19-15AE4C56428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55856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9667C-0127-4C02-B448-74E5023B76E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5388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4AEC6B-0F8A-4484-8CAD-0CDCBC7CA2A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89171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936DC6-5FC7-4854-A0A4-70321881512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04613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4DDC4417-7613-465D-ACFB-C284384299D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92388" y="7345363"/>
            <a:ext cx="12096750" cy="3313112"/>
          </a:xfrm>
        </p:spPr>
        <p:txBody>
          <a:bodyPr/>
          <a:lstStyle/>
          <a:p>
            <a:endParaRPr lang="zh-CN" altLang="zh-CN"/>
          </a:p>
        </p:txBody>
      </p:sp>
      <p:pic>
        <p:nvPicPr>
          <p:cNvPr id="3076" name="Picture 4" descr="图片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73025"/>
            <a:ext cx="9358313" cy="1285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图片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16991013" cy="129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已加到论坛，需要重新整理/已加/三个强盗/图片03.jpg图片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7150"/>
            <a:ext cx="17138650" cy="129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已加到论坛，需要重新整理/已加/三个强盗/图片04.jpg图片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9525"/>
            <a:ext cx="17140237" cy="129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已加到论坛，需要重新整理/已加/三个强盗/图片05.jpg图片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025"/>
            <a:ext cx="17245013" cy="128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已加到论坛，需要重新整理/已加/三个强盗/图片06.jpg图片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17281525" cy="129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已加到论坛，需要重新整理/已加/三个强盗/图片07.jpg图片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17281525" cy="129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已加到论坛，需要重新整理/已加/三个强盗/图片08.jpg图片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44450"/>
            <a:ext cx="17210087" cy="129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已加到论坛，需要重新整理/已加/三个强盗/图片09.jpg图片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025"/>
            <a:ext cx="17218025" cy="1284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已加到论坛，需要重新整理/已加/三个强盗/图片10.jpg图片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0"/>
            <a:ext cx="16897350" cy="129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已加到论坛，需要重新整理/已加/三个强盗/图片11.jpg图片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16363950" cy="129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已加到论坛，需要重新整理/已加/三个强盗/图片12.jpg图片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98463"/>
            <a:ext cx="17138650" cy="1203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已加到论坛，需要重新整理/已加/三个强盗/图片13.jpg图片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79375"/>
            <a:ext cx="17281525" cy="1278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已加到论坛，需要重新整理/已加/三个强盗/图片14.jpg图片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93675"/>
            <a:ext cx="17352962" cy="1260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已加到论坛，需要重新整理/已加/三个强盗/图片15.jpg图片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750"/>
            <a:ext cx="17281525" cy="1263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已加到论坛，需要重新整理/已加/三个强盗/图片16.jpg图片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217488"/>
            <a:ext cx="17238663" cy="1254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已加到论坛，需要重新整理/已加/三个强盗/图片17.jpg图片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287338"/>
            <a:ext cx="17281525" cy="1237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G:/d盘论坛资料/已加到论坛，需要重新整理/已加/三个强盗/图片18.jpg图片1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255588"/>
            <a:ext cx="17281525" cy="1243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新教育研究中心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liziwen</cp:lastModifiedBy>
  <cp:revision>6</cp:revision>
  <cp:lastPrinted>1899-12-30T00:00:00Z</cp:lastPrinted>
  <dcterms:created xsi:type="dcterms:W3CDTF">2007-11-06T09:16:33Z</dcterms:created>
  <dcterms:modified xsi:type="dcterms:W3CDTF">2017-07-25T00:49:53Z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