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D6FDA-FCB8-4813-B271-547965E456E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76052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DAE4D3-971C-41DA-B21F-70A260AD25C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03075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1401D5-9BA1-467B-8969-E545B3B2B38C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5968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DDAF2B-BA84-4D00-A18A-33FC1B7FC39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11721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19061-A067-4BDA-B09C-2E9A6B949E5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90044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E68548-BCD5-40BB-B426-8C94DD04623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22553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105F5-0BF0-434C-936E-1077DDE6B71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02355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4ECCF5-C0DA-464A-A957-13161267A1F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14390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CFEE3B-65F1-4AC6-81EC-403A3457A83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88640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3914DA-A210-41DF-AB59-8F136CC7990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53304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4B0910-7D6C-4AE3-A0AF-FB3E8560DDD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44556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01F543C-BD9A-4707-8704-7DB2EA09F77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 descr="1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 descr="2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 descr="3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 descr="4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 descr="未标题-1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7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 descr="6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 descr="7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 descr="8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 descr="9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 descr="未标题-2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7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 descr="11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 descr="12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 descr="13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 descr="14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 descr="15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 descr="未标题-3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7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 descr="17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 descr="18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 descr="19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 descr="20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 descr="21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 descr="未标题-4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7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 descr="23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 descr="24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 descr="25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 descr="26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 descr="27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 descr="未标题-5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7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 descr="29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 descr="30">
            <a:hlinkClick r:id="rId2" tooltip="绘本在线论坛 www.ppsbook.com"/>
          </p:cNvPr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4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信念技术论坛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liziwen</cp:lastModifiedBy>
  <cp:revision>2</cp:revision>
  <cp:lastPrinted>1899-12-30T00:00:00Z</cp:lastPrinted>
  <dcterms:created xsi:type="dcterms:W3CDTF">2010-05-07T03:58:49Z</dcterms:created>
  <dcterms:modified xsi:type="dcterms:W3CDTF">2017-07-25T00:50:49Z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2052-6.6.0.2699</vt:lpwstr>
  </property>
</Properties>
</file>