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6D1180-AF86-4015-9357-025E0206E84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05622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6A9DA-E082-4D64-9379-B8E33D5B2EA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71492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539B63-A1EA-437B-A546-8C2E2FBE69E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44266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26009-415C-4A9E-80C9-AF0E6DB7596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36136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6B4AF-9588-4750-A422-577A7CA996E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76752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591B7F-049E-4C00-8E17-30456581AF6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51273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81486-C152-467A-8CD2-41DE31533AE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74643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3808D-AF64-47C4-8C3E-1A7F0F09870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28627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851FBE-2572-410D-9477-739D6CD9487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40726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9A7A1-198B-4C65-8668-7AA22967B36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6659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A434-D9DF-4BC5-B16F-7665C1FC934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5959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13046C-EC09-4237-BCE7-566600B85F8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7913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09638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052513"/>
            <a:ext cx="91138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09638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09638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09638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2456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2010-03-28T22:19:10Z</dcterms:created>
  <dcterms:modified xsi:type="dcterms:W3CDTF">2017-07-25T00:51:21Z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