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EC3F6E-0C40-4D84-86A2-319E468A69D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1286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8C0D9E-51D7-4B0F-844F-CA98B06AFF7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92025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A5425D-E5C9-4EC1-B07D-2C3D5ED86E0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57025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C60126-2E16-4D40-A472-11F18701E9D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29586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9A911-2357-4B94-9F76-603CFBE3F2E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67370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274E4-FEFD-4689-A41F-D82FF8850D7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17781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993457-DE4D-40B3-911F-4780A03CC8B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38815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3618E-0BDB-4C55-BF70-C5A23830826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36422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8970A1-8E20-4D0E-8468-46BF2462297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9894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F9DE46-0EE2-4B56-8BFF-731ED87A55D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55254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DCEE6-E896-4050-B760-2F3E20D6472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27780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235F7C-03AD-4565-88BB-FA791347020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840538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268413"/>
            <a:ext cx="9088437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268413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196975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052513"/>
            <a:ext cx="9088437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052513"/>
            <a:ext cx="9088437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23950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95388"/>
            <a:ext cx="9091613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196975"/>
            <a:ext cx="9088437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23950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052513"/>
            <a:ext cx="9088437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23950"/>
            <a:ext cx="90900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2010-03-29T21:54:29Z</dcterms:created>
  <dcterms:modified xsi:type="dcterms:W3CDTF">2017-07-25T00:55:13Z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