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7281525" cy="12961938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34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0" d="100"/>
          <a:sy n="20" d="100"/>
        </p:scale>
        <p:origin x="-1278" y="-120"/>
      </p:cViewPr>
      <p:guideLst>
        <p:guide orient="horz" pos="4083"/>
        <p:guide pos="54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95400" y="4025900"/>
            <a:ext cx="14690725" cy="277971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92388" y="7345363"/>
            <a:ext cx="12096750" cy="33115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ADB917-2E3E-4EBC-A098-229445D2FD4D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54118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87B6E5-78B2-44D6-A87B-F3F8B589569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01807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65250" y="8329613"/>
            <a:ext cx="14689138" cy="2573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5250" y="5494338"/>
            <a:ext cx="14689138" cy="28352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5AE36B-2215-4958-99AE-3A073D23FC3F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08792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63600" y="3024188"/>
            <a:ext cx="7700963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716963" y="3024188"/>
            <a:ext cx="7700962" cy="85550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52509-04A9-4C1B-BB37-87AAE1F1C0B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669128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63600" y="2901950"/>
            <a:ext cx="7635875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63600" y="4110038"/>
            <a:ext cx="7635875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8778875" y="2901950"/>
            <a:ext cx="7639050" cy="12080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8778875" y="4110038"/>
            <a:ext cx="7639050" cy="746918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CD269-DEBE-4677-B8B5-2863DE0E63B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9924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DFE0C5-617C-460B-96E8-616026496FE2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60668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BF211A-AF61-4275-8E45-26A88FE9069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82697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3600" y="515938"/>
            <a:ext cx="5686425" cy="2197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56400" y="515938"/>
            <a:ext cx="9661525" cy="110632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63600" y="2713038"/>
            <a:ext cx="5686425" cy="88661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A81DC6-CE33-4D37-93EB-4BE3E8465CC6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504678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87725" y="9074150"/>
            <a:ext cx="10367963" cy="1069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387725" y="1158875"/>
            <a:ext cx="10367963" cy="77771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387725" y="10144125"/>
            <a:ext cx="10367963" cy="1522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76361C-5BD5-4336-BD05-B3F54832E8E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59480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E04FB3-9B03-4F10-9780-C241A2DB8CCA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35250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2530138" y="519113"/>
            <a:ext cx="3887787" cy="11060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63600" y="519113"/>
            <a:ext cx="11514138" cy="11060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19923C-A766-4AED-81A5-C4F51361F8F0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3426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63600" y="519113"/>
            <a:ext cx="15554325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63600" y="3024188"/>
            <a:ext cx="15554325" cy="855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63600" y="11803063"/>
            <a:ext cx="403225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03913" y="11803063"/>
            <a:ext cx="547370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ctr" defTabSz="1728788">
              <a:defRPr sz="26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2385675" y="11803063"/>
            <a:ext cx="4032250" cy="90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812" tIns="86406" rIns="172812" bIns="86406" numCol="1" anchor="t" anchorCtr="0" compatLnSpc="1">
            <a:prstTxWarp prst="textNoShape">
              <a:avLst/>
            </a:prstTxWarp>
          </a:bodyPr>
          <a:lstStyle>
            <a:lvl1pPr algn="r" defTabSz="1728788">
              <a:defRPr sz="2600"/>
            </a:lvl1pPr>
          </a:lstStyle>
          <a:p>
            <a:fld id="{75F9B60E-4F28-4FC5-B22D-E2018BFAD70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defTabSz="1728788" rtl="0" fontAlgn="base">
        <a:spcBef>
          <a:spcPct val="0"/>
        </a:spcBef>
        <a:spcAft>
          <a:spcPct val="0"/>
        </a:spcAft>
        <a:defRPr sz="83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647700" indent="-647700" algn="l" defTabSz="1728788" rtl="0" fontAlgn="base">
        <a:spcBef>
          <a:spcPct val="20000"/>
        </a:spcBef>
        <a:spcAft>
          <a:spcPct val="0"/>
        </a:spcAft>
        <a:buChar char="•"/>
        <a:defRPr sz="6000">
          <a:solidFill>
            <a:schemeClr val="tx1"/>
          </a:solidFill>
          <a:latin typeface="+mn-lt"/>
          <a:ea typeface="+mn-ea"/>
          <a:cs typeface="+mn-cs"/>
        </a:defRPr>
      </a:lvl1pPr>
      <a:lvl2pPr marL="1403350" indent="-539750" algn="l" defTabSz="1728788" rtl="0" fontAlgn="base">
        <a:spcBef>
          <a:spcPct val="20000"/>
        </a:spcBef>
        <a:spcAft>
          <a:spcPct val="0"/>
        </a:spcAft>
        <a:buChar char="–"/>
        <a:defRPr sz="5300">
          <a:solidFill>
            <a:schemeClr val="tx1"/>
          </a:solidFill>
          <a:latin typeface="+mn-lt"/>
          <a:ea typeface="+mn-ea"/>
        </a:defRPr>
      </a:lvl2pPr>
      <a:lvl3pPr marL="2160588" indent="-431800" algn="l" defTabSz="1728788" rtl="0" fontAlgn="base">
        <a:spcBef>
          <a:spcPct val="20000"/>
        </a:spcBef>
        <a:spcAft>
          <a:spcPct val="0"/>
        </a:spcAft>
        <a:buChar char="•"/>
        <a:defRPr sz="4500">
          <a:solidFill>
            <a:schemeClr val="tx1"/>
          </a:solidFill>
          <a:latin typeface="+mn-lt"/>
          <a:ea typeface="+mn-ea"/>
        </a:defRPr>
      </a:lvl3pPr>
      <a:lvl4pPr marL="3024188" indent="-431800" algn="l" defTabSz="1728788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ea typeface="+mn-ea"/>
        </a:defRPr>
      </a:lvl4pPr>
      <a:lvl5pPr marL="38877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5pPr>
      <a:lvl6pPr marL="43449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6pPr>
      <a:lvl7pPr marL="48021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7pPr>
      <a:lvl8pPr marL="52593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8pPr>
      <a:lvl9pPr marL="5716588" indent="-431800" algn="l" defTabSz="1728788" rtl="0" fontAlgn="base">
        <a:spcBef>
          <a:spcPct val="20000"/>
        </a:spcBef>
        <a:spcAft>
          <a:spcPct val="0"/>
        </a:spcAft>
        <a:buChar char="»"/>
        <a:defRPr sz="3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一颗超级顽固的牙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0" y="0"/>
            <a:ext cx="9424988" cy="129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一颗超级顽固的牙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0"/>
            <a:ext cx="9426575" cy="129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" r="1633" b="1413"/>
          <a:stretch>
            <a:fillRect/>
          </a:stretch>
        </p:blipFill>
        <p:spPr bwMode="auto">
          <a:xfrm>
            <a:off x="0" y="250825"/>
            <a:ext cx="17281525" cy="12495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" t="2042" r="1607" b="1381"/>
          <a:stretch>
            <a:fillRect/>
          </a:stretch>
        </p:blipFill>
        <p:spPr bwMode="auto">
          <a:xfrm>
            <a:off x="0" y="444500"/>
            <a:ext cx="17281525" cy="1204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0" r="1378"/>
          <a:stretch>
            <a:fillRect/>
          </a:stretch>
        </p:blipFill>
        <p:spPr bwMode="auto">
          <a:xfrm>
            <a:off x="0" y="444500"/>
            <a:ext cx="17281525" cy="1228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" r="2281"/>
          <a:stretch>
            <a:fillRect/>
          </a:stretch>
        </p:blipFill>
        <p:spPr bwMode="auto">
          <a:xfrm>
            <a:off x="0" y="220663"/>
            <a:ext cx="17281525" cy="12368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" t="336" r="2211" b="1958"/>
          <a:stretch>
            <a:fillRect/>
          </a:stretch>
        </p:blipFill>
        <p:spPr bwMode="auto">
          <a:xfrm>
            <a:off x="0" y="504825"/>
            <a:ext cx="17281525" cy="1220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" r="1364" b="1370"/>
          <a:stretch>
            <a:fillRect/>
          </a:stretch>
        </p:blipFill>
        <p:spPr bwMode="auto">
          <a:xfrm>
            <a:off x="0" y="339725"/>
            <a:ext cx="17281525" cy="1218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" t="1064" r="1833" b="1758"/>
          <a:stretch>
            <a:fillRect/>
          </a:stretch>
        </p:blipFill>
        <p:spPr bwMode="auto">
          <a:xfrm>
            <a:off x="0" y="303213"/>
            <a:ext cx="17281525" cy="1228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5" t="1021" r="2390" b="1035"/>
          <a:stretch>
            <a:fillRect/>
          </a:stretch>
        </p:blipFill>
        <p:spPr bwMode="auto">
          <a:xfrm>
            <a:off x="0" y="42863"/>
            <a:ext cx="17281525" cy="12876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" r="3015" b="729"/>
          <a:stretch>
            <a:fillRect/>
          </a:stretch>
        </p:blipFill>
        <p:spPr bwMode="auto">
          <a:xfrm>
            <a:off x="0" y="317500"/>
            <a:ext cx="17281525" cy="1264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" t="714" r="1862" b="729"/>
          <a:stretch>
            <a:fillRect/>
          </a:stretch>
        </p:blipFill>
        <p:spPr bwMode="auto">
          <a:xfrm>
            <a:off x="0" y="292100"/>
            <a:ext cx="17281525" cy="1243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7" t="44" r="1862" b="1413"/>
          <a:stretch>
            <a:fillRect/>
          </a:stretch>
        </p:blipFill>
        <p:spPr bwMode="auto">
          <a:xfrm>
            <a:off x="0" y="163513"/>
            <a:ext cx="17281525" cy="1249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9" t="1021" r="1862" b="1035"/>
          <a:stretch>
            <a:fillRect/>
          </a:stretch>
        </p:blipFill>
        <p:spPr bwMode="auto">
          <a:xfrm>
            <a:off x="0" y="220663"/>
            <a:ext cx="17281525" cy="1267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7" t="2026" r="2808" b="2711"/>
          <a:stretch>
            <a:fillRect/>
          </a:stretch>
        </p:blipFill>
        <p:spPr bwMode="auto">
          <a:xfrm>
            <a:off x="0" y="303213"/>
            <a:ext cx="17281525" cy="12184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7" t="2335" r="2988" b="1678"/>
          <a:stretch>
            <a:fillRect/>
          </a:stretch>
        </p:blipFill>
        <p:spPr bwMode="auto">
          <a:xfrm>
            <a:off x="0" y="333375"/>
            <a:ext cx="17281525" cy="12165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4" t="1021" r="687" b="1035"/>
          <a:stretch>
            <a:fillRect/>
          </a:stretch>
        </p:blipFill>
        <p:spPr bwMode="auto">
          <a:xfrm>
            <a:off x="0" y="347663"/>
            <a:ext cx="17281525" cy="1236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一颗超级顽固的牙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63" y="1152525"/>
            <a:ext cx="7748587" cy="1065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一颗超级顽固的牙0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63" y="1152525"/>
            <a:ext cx="7748587" cy="1065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一颗超级顽固的牙035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25" t="35146" r="4466" b="23630"/>
          <a:stretch>
            <a:fillRect/>
          </a:stretch>
        </p:blipFill>
        <p:spPr bwMode="auto">
          <a:xfrm>
            <a:off x="1770063" y="0"/>
            <a:ext cx="10839450" cy="129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自定义</PresentationFormat>
  <Lines>0</Lines>
  <Paragraphs>0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4" baseType="lpstr">
      <vt:lpstr>Arial</vt:lpstr>
      <vt:lpstr>宋体</vt:lpstr>
      <vt:lpstr>Wingdings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新教育研究中心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绘本在线论坛 www.ppsbook.com</dc:creator>
  <cp:lastModifiedBy>liziwen</cp:lastModifiedBy>
  <cp:revision>1</cp:revision>
  <cp:lastPrinted>1899-12-30T00:00:00Z</cp:lastPrinted>
  <dcterms:created xsi:type="dcterms:W3CDTF">2008-03-18T14:08:11Z</dcterms:created>
  <dcterms:modified xsi:type="dcterms:W3CDTF">2017-07-25T00:57:47Z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2052-6.4.0.1931</vt:lpwstr>
  </property>
</Properties>
</file>