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72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CF60A5-9EA2-4582-959E-2F0C9B0C09B8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0210908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037F66-17B2-498E-B002-C4E205B2142E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14169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AFE364-303F-4EE2-809C-4143AABF19AF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182410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F2CE81-B57B-4A0C-863C-DEF303D523FF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417594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79B443-4B1A-4588-A180-96C7C9F91B78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1153439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D05C0D-3DEE-4E38-8FA0-C5B9ED180489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8766128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ECAC13-B648-492F-BFC1-709C20274E00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4433961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268549-565A-4C4A-A5AD-898A80A790F2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4175495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8D9EA0-F56E-445E-B0EF-434A9E531DDD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777912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728FB7-5379-453D-BF11-9A4099155F7E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5540195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39B49F-36C4-446A-878B-7E903331A128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9317655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72898A6-F215-411F-82CB-A82AD1A6813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5vyk.5d6d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5950" y="44450"/>
            <a:ext cx="5422900" cy="684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33375"/>
            <a:ext cx="9144000" cy="615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604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57200"/>
            <a:ext cx="9144000" cy="599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476250"/>
            <a:ext cx="9144000" cy="588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33375"/>
            <a:ext cx="9144000" cy="6183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14338"/>
            <a:ext cx="9144000" cy="611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04800"/>
            <a:ext cx="9144000" cy="621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8300"/>
            <a:ext cx="9144000" cy="608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47663"/>
            <a:ext cx="9144000" cy="6176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460375"/>
            <a:ext cx="9144000" cy="606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93700"/>
            <a:ext cx="9144000" cy="613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33375"/>
            <a:ext cx="9144000" cy="630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04813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7412" name="Picture 4" descr="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76250"/>
            <a:ext cx="9144000" cy="598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8436" name="Picture 4" descr="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428625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9460" name="Picture 4" descr="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0413" y="28575"/>
            <a:ext cx="49164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0484" name="Picture 4" descr="19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4450"/>
            <a:ext cx="5222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18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2" baseType="lpstr">
      <vt:lpstr>Arial</vt:lpstr>
      <vt:lpstr>宋体</vt:lpstr>
      <vt:lpstr>Wingdings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绘本在线论坛 www.ppsbook.com</dc:creator>
  <cp:lastModifiedBy>liziwen</cp:lastModifiedBy>
  <cp:revision>1</cp:revision>
  <cp:lastPrinted>1899-12-30T00:00:00Z</cp:lastPrinted>
  <dcterms:created xsi:type="dcterms:W3CDTF">2010-09-21T23:17:56Z</dcterms:created>
  <dcterms:modified xsi:type="dcterms:W3CDTF">2017-07-25T00:58:24Z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2052-6.5.0.1966</vt:lpwstr>
  </property>
</Properties>
</file>