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CA285-CFFD-47BE-A813-B21637ADFF0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29369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9BD38-B9E3-4B4F-865C-EAF26BA852A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68123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5722C9-7623-40AE-9E48-807045D1C22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138693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39A996-D13A-4835-B675-8BFFCBDDE49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82168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122D7-F927-4C98-93E7-C0919CCF9E5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639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304B15-F696-46AC-B957-FCF81E91F80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11061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5DD284-88E5-47D3-8CD8-3BC772357BA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17596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349A8E-24D8-4DAD-8DDA-B414711B224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79724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4441E0-B640-4265-A365-D7551BFF2C9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5636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BF62A1-E21F-41CD-B2A2-7A59F29CA39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69748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1B9FD5-39D3-42C0-A621-613BD358B55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61225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1CF732-8C50-4C62-AF7F-AC3BD831856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0"/>
            <a:ext cx="6840538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09638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054100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981075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981075"/>
            <a:ext cx="911066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1054100"/>
            <a:ext cx="91122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2010-03-29T22:32:01Z</dcterms:created>
  <dcterms:modified xsi:type="dcterms:W3CDTF">2017-07-25T01:00:45Z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