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7281525" cy="1296193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0" d="100"/>
          <a:sy n="20" d="100"/>
        </p:scale>
        <p:origin x="-1278" y="-120"/>
      </p:cViewPr>
      <p:guideLst>
        <p:guide orient="horz" pos="4083"/>
        <p:guide pos="54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00" y="4025900"/>
            <a:ext cx="14690725" cy="27797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92388" y="7345363"/>
            <a:ext cx="12096750" cy="33115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B2729D-AE32-426F-B4E1-B2EC211DC05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9486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E431DA-67B3-46EF-80DB-5B68A275EBA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79292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65250" y="8329613"/>
            <a:ext cx="14689138" cy="2573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250" y="5494338"/>
            <a:ext cx="14689138" cy="28352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2A420-BBA5-4FA6-9525-A539F0FF039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9501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63600" y="3024188"/>
            <a:ext cx="7700963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716963" y="3024188"/>
            <a:ext cx="7700962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9D0D5-2D08-4FA2-A429-043C17793A2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49184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63600" y="2901950"/>
            <a:ext cx="7635875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3600" y="4110038"/>
            <a:ext cx="7635875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778875" y="2901950"/>
            <a:ext cx="7639050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778875" y="4110038"/>
            <a:ext cx="7639050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627EC2-7CC5-4CC5-B091-7634EBCD6A3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66933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E36BA-B7CA-402A-A184-427F8AFCFD5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19566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4AB45-7356-4396-A94A-F75468184D0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7183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3600" y="515938"/>
            <a:ext cx="5686425" cy="2197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56400" y="515938"/>
            <a:ext cx="9661525" cy="110632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63600" y="2713038"/>
            <a:ext cx="5686425" cy="8866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04536-3BEC-4ADF-AA5C-55FAA410CA3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9336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7725" y="9074150"/>
            <a:ext cx="10367963" cy="1069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387725" y="1158875"/>
            <a:ext cx="10367963" cy="7777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387725" y="10144125"/>
            <a:ext cx="10367963" cy="1522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38CBC-3B85-4BA7-BD22-1DD69F4BED9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2859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97B94-0F6A-4CC4-8908-956FFDCF4B3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02952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530138" y="519113"/>
            <a:ext cx="3887787" cy="11060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3600" y="519113"/>
            <a:ext cx="11514138" cy="11060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2EDC8-2245-4A24-BF6A-B0E87DEBB82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91350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3600" y="519113"/>
            <a:ext cx="1555432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63600" y="3024188"/>
            <a:ext cx="15554325" cy="855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63600" y="11803063"/>
            <a:ext cx="403225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03913" y="11803063"/>
            <a:ext cx="547370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ctr"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385675" y="11803063"/>
            <a:ext cx="403225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r" defTabSz="1728788">
              <a:defRPr sz="2600"/>
            </a:lvl1pPr>
          </a:lstStyle>
          <a:p>
            <a:fld id="{F085340F-C4EC-4345-AB28-8D204C7805E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647700" indent="-647700" algn="l" defTabSz="1728788" rtl="0" fontAlgn="base">
        <a:spcBef>
          <a:spcPct val="20000"/>
        </a:spcBef>
        <a:spcAft>
          <a:spcPct val="0"/>
        </a:spcAft>
        <a:buChar char="•"/>
        <a:defRPr sz="6000">
          <a:solidFill>
            <a:schemeClr val="tx1"/>
          </a:solidFill>
          <a:latin typeface="+mn-lt"/>
          <a:ea typeface="+mn-ea"/>
          <a:cs typeface="+mn-cs"/>
        </a:defRPr>
      </a:lvl1pPr>
      <a:lvl2pPr marL="1403350" indent="-539750" algn="l" defTabSz="1728788" rtl="0" fontAlgn="base">
        <a:spcBef>
          <a:spcPct val="20000"/>
        </a:spcBef>
        <a:spcAft>
          <a:spcPct val="0"/>
        </a:spcAft>
        <a:buChar char="–"/>
        <a:defRPr sz="5300">
          <a:solidFill>
            <a:schemeClr val="tx1"/>
          </a:solidFill>
          <a:latin typeface="+mn-lt"/>
          <a:ea typeface="+mn-ea"/>
        </a:defRPr>
      </a:lvl2pPr>
      <a:lvl3pPr marL="2160588" indent="-431800" algn="l" defTabSz="1728788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</a:defRPr>
      </a:lvl3pPr>
      <a:lvl4pPr marL="3024188" indent="-431800" algn="l" defTabSz="1728788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ea typeface="+mn-ea"/>
        </a:defRPr>
      </a:lvl4pPr>
      <a:lvl5pPr marL="38877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5pPr>
      <a:lvl6pPr marL="43449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6pPr>
      <a:lvl7pPr marL="48021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7pPr>
      <a:lvl8pPr marL="52593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8pPr>
      <a:lvl9pPr marL="57165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g2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5" y="0"/>
            <a:ext cx="11428413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7" b="1372"/>
          <a:stretch>
            <a:fillRect/>
          </a:stretch>
        </p:blipFill>
        <p:spPr bwMode="auto">
          <a:xfrm>
            <a:off x="0" y="1438275"/>
            <a:ext cx="17281525" cy="986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1" b="1048"/>
          <a:stretch>
            <a:fillRect/>
          </a:stretch>
        </p:blipFill>
        <p:spPr bwMode="auto">
          <a:xfrm>
            <a:off x="0" y="1512888"/>
            <a:ext cx="17281525" cy="1005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" b="1363"/>
          <a:stretch>
            <a:fillRect/>
          </a:stretch>
        </p:blipFill>
        <p:spPr bwMode="auto">
          <a:xfrm>
            <a:off x="0" y="1109663"/>
            <a:ext cx="17281525" cy="1069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" b="2759"/>
          <a:stretch>
            <a:fillRect/>
          </a:stretch>
        </p:blipFill>
        <p:spPr bwMode="auto">
          <a:xfrm>
            <a:off x="0" y="1296988"/>
            <a:ext cx="17281525" cy="1051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图片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1088"/>
            <a:ext cx="17210088" cy="1087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6" b="1544"/>
          <a:stretch>
            <a:fillRect/>
          </a:stretch>
        </p:blipFill>
        <p:spPr bwMode="auto">
          <a:xfrm>
            <a:off x="0" y="946150"/>
            <a:ext cx="17281525" cy="1071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" b="4210"/>
          <a:stretch>
            <a:fillRect/>
          </a:stretch>
        </p:blipFill>
        <p:spPr bwMode="auto">
          <a:xfrm>
            <a:off x="0" y="1098550"/>
            <a:ext cx="17281525" cy="1049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1" b="677"/>
          <a:stretch>
            <a:fillRect/>
          </a:stretch>
        </p:blipFill>
        <p:spPr bwMode="auto">
          <a:xfrm>
            <a:off x="-68263" y="1295400"/>
            <a:ext cx="17297401" cy="1058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6" b="2681"/>
          <a:stretch>
            <a:fillRect/>
          </a:stretch>
        </p:blipFill>
        <p:spPr bwMode="auto">
          <a:xfrm>
            <a:off x="39688" y="1081088"/>
            <a:ext cx="17211675" cy="1058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7" b="1022"/>
          <a:stretch>
            <a:fillRect/>
          </a:stretch>
        </p:blipFill>
        <p:spPr bwMode="auto">
          <a:xfrm>
            <a:off x="0" y="1092200"/>
            <a:ext cx="17281525" cy="1071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图片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850" y="1008063"/>
            <a:ext cx="17351375" cy="1107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1" b="1344"/>
          <a:stretch>
            <a:fillRect/>
          </a:stretch>
        </p:blipFill>
        <p:spPr bwMode="auto">
          <a:xfrm>
            <a:off x="73025" y="1081088"/>
            <a:ext cx="17145000" cy="1079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6" b="1363"/>
          <a:stretch>
            <a:fillRect/>
          </a:stretch>
        </p:blipFill>
        <p:spPr bwMode="auto">
          <a:xfrm>
            <a:off x="82550" y="1081088"/>
            <a:ext cx="17125950" cy="1072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7" b="1372"/>
          <a:stretch>
            <a:fillRect/>
          </a:stretch>
        </p:blipFill>
        <p:spPr bwMode="auto">
          <a:xfrm>
            <a:off x="0" y="1657350"/>
            <a:ext cx="17281525" cy="986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新教育研究中心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新教育</dc:creator>
  <cp:lastModifiedBy>liziwen</cp:lastModifiedBy>
  <cp:revision>7</cp:revision>
  <cp:lastPrinted>1899-12-30T00:00:00Z</cp:lastPrinted>
  <dcterms:created xsi:type="dcterms:W3CDTF">2007-10-17T07:23:44Z</dcterms:created>
  <dcterms:modified xsi:type="dcterms:W3CDTF">2017-07-25T03:27:37Z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2052-8.1.0.2998</vt:lpwstr>
  </property>
</Properties>
</file>