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DBA7B-FDB8-4C77-96F8-0F4E08CABEB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55956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DE9D3-843C-4ED6-AAF4-87E56BD8AD0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743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3D70C-077E-4375-BF70-CED618A2D13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84079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6F4CB-D2F9-4924-8552-0142A1D9DC5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5099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7EB85-D097-4D43-8E9B-74AE9AB0AF1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13922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A69DF0-0E3B-4A2E-A6DE-0B3D9069301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91085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DDC82-C62B-4607-A066-8FA2CD32176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3002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FB32A-7155-40E9-B2D4-9B2A37C2903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6938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670E9-69E3-4F45-BD27-BA28D0B1CC3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8226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3CEA55-AC3E-42F5-AE87-5CBD712C94C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12404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71F5-72D7-40C3-829C-AF7ACC0F36A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45735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E75B02B-5970-4449-BD63-EE2A5141B56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92957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35D58C7-A405-43AB-8BC1-80A9AB24A7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39688"/>
            <a:ext cx="4953000" cy="68183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0"/>
            <a:ext cx="5410200" cy="6765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5875"/>
            <a:ext cx="4962525" cy="6691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47625"/>
            <a:ext cx="4765675" cy="6734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63500"/>
            <a:ext cx="4894263" cy="6718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6588" y="22225"/>
            <a:ext cx="5027612" cy="6769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-7938"/>
            <a:ext cx="5029200" cy="683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44450"/>
            <a:ext cx="4826000" cy="66627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788" y="704850"/>
            <a:ext cx="8990012" cy="545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43163" y="274638"/>
            <a:ext cx="4257675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6188" y="274638"/>
            <a:ext cx="4110037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68350"/>
            <a:ext cx="8229600" cy="4862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9838" y="274638"/>
            <a:ext cx="4124325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6350" y="274638"/>
            <a:ext cx="4049713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资料/完全完成/奥莉薇/奥莉薇/图片15.jpg图片1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50" y="768350"/>
            <a:ext cx="9056688" cy="5357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0313" y="274638"/>
            <a:ext cx="4141787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76500" y="274638"/>
            <a:ext cx="4189413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36825" y="274638"/>
            <a:ext cx="407035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63813" y="274638"/>
            <a:ext cx="4016375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K:/论坛资料/完全完成/奥莉薇/奥莉薇/图片20.jpg图片2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8" y="698500"/>
            <a:ext cx="9066212" cy="5522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71738" y="274638"/>
            <a:ext cx="4198937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73313" y="274638"/>
            <a:ext cx="4395787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0000" y="274638"/>
            <a:ext cx="406400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9625" y="28575"/>
            <a:ext cx="5083175" cy="6829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8025" y="0"/>
            <a:ext cx="5108575" cy="6911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0" y="274638"/>
            <a:ext cx="4125913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>
            <a:hlinkClick r:id="rId2" tooltip="绘本在线论坛 www.ppsbook.com"/>
          </p:cNvPr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44450"/>
            <a:ext cx="4876800" cy="681355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2</cp:revision>
  <cp:lastPrinted>1601-01-01T00:00:00Z</cp:lastPrinted>
  <dcterms:created xsi:type="dcterms:W3CDTF">1601-01-01T00:00:00Z</dcterms:created>
  <dcterms:modified xsi:type="dcterms:W3CDTF">2017-07-25T03:28:49Z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2052-6.6.0.2461</vt:lpwstr>
  </property>
</Properties>
</file>