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5C969-CAA3-4A18-AAA8-992BBAB870B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6329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317F0-45C5-428F-AAD3-EFFEDBF0E9A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2085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1166A-406E-4284-82AB-F3DDF57B1D0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752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3EE38-4EA4-4DDA-BED3-3704C1A6A70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6547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AEB18-123D-4E1F-BC93-2FBD57A1FB2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42071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74692-AEF6-4223-9673-49ADB6BE164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2629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B827C2-AA7C-4726-89BF-FFC8961ECC6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79038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D794B0-4F03-44DF-B032-C0DD78F72B7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89768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D5819-7964-4549-BCD9-F834AFD275D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8396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D4F45-E7BF-41DC-B8C6-2678E6D575B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96059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E051D-DF98-4A64-B0BA-CAE23AC3578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2418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62D7F7-1EE7-4471-9702-25E3F7B990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0350"/>
            <a:ext cx="9093200" cy="644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325"/>
            <a:ext cx="9109075" cy="67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6038"/>
            <a:ext cx="9129712" cy="676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4450"/>
            <a:ext cx="9145587" cy="677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104775"/>
            <a:ext cx="9048750" cy="670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115888"/>
            <a:ext cx="9034462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5588" cy="677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5588" cy="678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916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228138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916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5875"/>
            <a:ext cx="9072562" cy="67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img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img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1313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img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9094788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5844" name="Picture 4" descr="img033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115888"/>
            <a:ext cx="9221788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7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1</cp:revision>
  <cp:lastPrinted>1899-12-30T00:00:00Z</cp:lastPrinted>
  <dcterms:created xsi:type="dcterms:W3CDTF">2010-12-17T23:06:36Z</dcterms:created>
  <dcterms:modified xsi:type="dcterms:W3CDTF">2017-07-25T03:31:00Z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