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9DD3B-12B7-418F-A4B8-77010DC0895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57049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6E09B-4727-40B0-B658-2182C702648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86418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724FF2-F796-41F3-B5BB-E5DBABF8754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851241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099F5-D5B9-404C-B99A-773E7990BED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377201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9FF29B-5816-4AD1-A305-909487BDEBE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96131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2D910D-0342-4A76-A9F9-AB93900E513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84818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C81916-35A2-4E56-B9FC-9AA7B7A6474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69243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B5EB06-E528-4E46-A749-0E4B6607288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7541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2473B4-85B8-4D89-85CB-F96A8BCA7E4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33693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500448-1948-4344-9B78-FC37604ADF4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23935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E654E0-0C08-404B-B4EB-FCDE0D6AB6F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397017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69FE9F3-B536-4F1A-A854-ABB0B836C8E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照片 1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725" y="26988"/>
            <a:ext cx="6926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照片 1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3950"/>
            <a:ext cx="9140825" cy="454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K:/论坛/论坛待整理资料/整理任务/小熊比尔和爸爸的故事/比尔最会安慰人/照片 158.jpg照片 1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0825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K:/论坛/论坛待整理资料/整理任务/小熊比尔和爸爸的故事/比尔最会安慰人/照片 159.jpg照片 1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0825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K:/论坛/论坛待整理资料/整理任务/小熊比尔和爸爸的故事/比尔最会安慰人/照片 160.jpg照片 1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0825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K:/论坛/论坛待整理资料/整理任务/小熊比尔和爸爸的故事/比尔最会安慰人/照片 161.jpg照片 1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0825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K:/论坛/论坛待整理资料/整理任务/小熊比尔和爸爸的故事/比尔最会安慰人/照片 162.jpg照片 1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0825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K:/论坛/论坛待整理资料/整理任务/小熊比尔和爸爸的故事/比尔最会安慰人/照片 163.jpg照片 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0825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K:/论坛/论坛待整理资料/整理任务/小熊比尔和爸爸的故事/比尔最会安慰人/照片 164.jpg照片 1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0825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K:/论坛/论坛待整理资料/整理任务/小熊比尔和爸爸的故事/比尔最会安慰人/照片 165.jpg照片 1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0825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K:/论坛/论坛待整理资料/整理任务/小熊比尔和爸爸的故事/比尔最会安慰人/照片 166.jpg照片 1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0825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K:/论坛/论坛待整理资料/整理任务/小熊比尔和爸爸的故事/比尔最会安慰人/照片 167.jpg照片 1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0825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K:/论坛/论坛待整理资料/整理任务/小熊比尔和爸爸的故事/比尔最会安慰人/照片 168.jpg照片 1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0825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K:/论坛/论坛待整理资料/整理任务/小熊比尔和爸爸的故事/比尔最会安慰人/照片 169.jpg照片 1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0825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K:/论坛/论坛待整理资料/整理任务/小熊比尔和爸爸的故事/比尔最会安慰人/照片 170.jpg照片 170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40825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9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绘本在线论坛 www.ppsbook.com</dc:creator>
  <cp:lastModifiedBy>liziwen</cp:lastModifiedBy>
  <cp:revision>1</cp:revision>
  <cp:lastPrinted>1899-12-30T00:00:00Z</cp:lastPrinted>
  <dcterms:created xsi:type="dcterms:W3CDTF">2011-01-18T21:55:06Z</dcterms:created>
  <dcterms:modified xsi:type="dcterms:W3CDTF">2017-07-25T03:39:22Z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