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8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0" r:id="rId12"/>
    <p:sldId id="271" r:id="rId13"/>
    <p:sldId id="269" r:id="rId14"/>
    <p:sldId id="257" r:id="rId15"/>
    <p:sldId id="267" r:id="rId16"/>
    <p:sldId id="287" r:id="rId17"/>
    <p:sldId id="265" r:id="rId18"/>
    <p:sldId id="286" r:id="rId19"/>
    <p:sldId id="285" r:id="rId20"/>
    <p:sldId id="284" r:id="rId21"/>
    <p:sldId id="283" r:id="rId22"/>
    <p:sldId id="264" r:id="rId23"/>
    <p:sldId id="282" r:id="rId24"/>
    <p:sldId id="266" r:id="rId25"/>
    <p:sldId id="281" r:id="rId26"/>
    <p:sldId id="258" r:id="rId27"/>
    <p:sldId id="280" r:id="rId28"/>
    <p:sldId id="262" r:id="rId29"/>
    <p:sldId id="279" r:id="rId30"/>
    <p:sldId id="259" r:id="rId31"/>
    <p:sldId id="263" r:id="rId32"/>
    <p:sldId id="260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47" autoAdjust="0"/>
  </p:normalViewPr>
  <p:slideViewPr>
    <p:cSldViewPr>
      <p:cViewPr varScale="1">
        <p:scale>
          <a:sx n="41" d="100"/>
          <a:sy n="41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B1CD7-1FD9-42C2-BD50-578FE10368C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71201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0BE8D-C57F-4402-867D-321E4B89F4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5324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751D9-0102-4393-AE7E-A6476FBB84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0009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FDB1B-70F5-46B6-A902-90E2159420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31935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84A7D8-3199-4D04-92B6-14E0FA7A71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6722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8C87A-DC7B-4E46-BEB5-B712FEA935D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68573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040E60-FAFC-4AFA-8773-5F6BF6DDC5A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21375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4E47D1-E020-4FF7-8F2C-2FDF75E00F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1958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A2EB0-F3AA-4F53-B6A9-003C5402D63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9253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1D3F0-1C29-4458-B9FE-01531BD7D95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862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B92D1-2FAC-4810-9FEB-F7EEF302A0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1552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32A38-2877-46FA-9BDC-8E38B146A3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38256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855443-1E8B-48F2-A3DA-7721144AA4F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1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20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21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22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23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2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25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26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27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28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29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30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31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32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33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34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35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36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37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38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39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40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41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42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43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44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45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46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" r="4666"/>
          <a:stretch>
            <a:fillRect/>
          </a:stretch>
        </p:blipFill>
        <p:spPr>
          <a:xfrm>
            <a:off x="1828800" y="0"/>
            <a:ext cx="56356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47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48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/>
          <a:stretch>
            <a:fillRect/>
          </a:stretch>
        </p:blipFill>
        <p:spPr>
          <a:xfrm>
            <a:off x="1828800" y="0"/>
            <a:ext cx="56007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49"/>
          <p:cNvPicPr>
            <a:picLocks noChangeAspect="1" noChangeArrowheads="1"/>
          </p:cNvPicPr>
          <p:nvPr>
            <p:ph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4445" r="2000"/>
          <a:stretch>
            <a:fillRect/>
          </a:stretch>
        </p:blipFill>
        <p:spPr>
          <a:xfrm>
            <a:off x="1828800" y="0"/>
            <a:ext cx="5741988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5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0"/>
            <a:ext cx="5715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全屏显示(4:3)</PresentationFormat>
  <Paragraphs>0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5" baseType="lpstr">
      <vt:lpstr>Arial</vt:lpstr>
      <vt:lpstr>宋体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YXH</dc:creator>
  <cp:lastModifiedBy>liziwen</cp:lastModifiedBy>
  <cp:revision>4</cp:revision>
  <cp:lastPrinted>1601-01-01T00:00:00Z</cp:lastPrinted>
  <dcterms:created xsi:type="dcterms:W3CDTF">1601-01-01T00:00:00Z</dcterms:created>
  <dcterms:modified xsi:type="dcterms:W3CDTF">2017-07-25T03:40:03Z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