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5" r:id="rId20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0" d="100"/>
          <a:sy n="20" d="100"/>
        </p:scale>
        <p:origin x="-1278" y="-120"/>
      </p:cViewPr>
      <p:guideLst>
        <p:guide orient="horz" pos="4083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FDBF2-4F40-434A-A565-2DCF8D90DDA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3955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E2F57C-3343-4F3E-A6C2-B52C5645A11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88819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C90E5-4CC5-4C92-A7FB-06ECC7429D5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6859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76263-B19A-49DF-9C4C-3009FAD4EC3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0758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3A34C-E79F-4DD6-AFC0-148DE1309ED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602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AE57C-1F51-456F-8CCC-17D25C0D91B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4309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A9911-22E1-4116-9885-0CBE65EF6C8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98370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7F5AE-5D41-484B-8161-D758E43CAEC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31109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2DA03-BC75-4D5B-9FAD-A00E5E25892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09383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7FD87-D5E1-44C4-97B1-7B69C565FE8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68144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3BB74-0D74-41B4-9C6B-8F041EA88A9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1000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85C70F95-9B1E-4045-8824-3A796293B09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/d盘论坛资料/彩虹色的花/图片1.jpg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79375"/>
            <a:ext cx="11488737" cy="128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/d盘论坛资料/彩虹色的花/图片2.jpg图片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730375"/>
            <a:ext cx="17278350" cy="950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/d盘论坛资料/彩虹色的花/图片3.jpg图片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63" y="0"/>
            <a:ext cx="10440987" cy="129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/d盘论坛资料/彩虹色的花/图片4.jpg图片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724025"/>
            <a:ext cx="17165637" cy="965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/d盘论坛资料/彩虹色的花/图片5.jpg图片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1774825"/>
            <a:ext cx="17148175" cy="964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/d盘论坛资料/彩虹色的花/图片6.jpg图片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0375"/>
            <a:ext cx="17306925" cy="972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/d盘论坛资料/彩虹色的花/图片7.jpg图片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17513"/>
            <a:ext cx="17200562" cy="1211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/d盘论坛资料/彩虹色的花/图片8.jpg图片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17281525" cy="1231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/d盘论坛资料/彩虹色的花/图片9.jpg图片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17281525" cy="1238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/d盘论坛资料/彩虹色的花/图片10.jpg图片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488"/>
            <a:ext cx="17281525" cy="1259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/d盘论坛资料/彩虹色的花/图片11.jpg图片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25"/>
            <a:ext cx="17281525" cy="1238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/d盘论坛资料/彩虹色的花/图片12.jpg图片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825"/>
            <a:ext cx="17281525" cy="1188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:/d盘论坛资料/彩虹色的花/图片13.jpg图片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"/>
            <a:ext cx="17281525" cy="129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:/d盘论坛资料/彩虹色的花/图片14.jpg图片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050"/>
            <a:ext cx="17281525" cy="1267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:/d盘论坛资料/彩虹色的花/图片15.jpg图片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81525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:/d盘论坛资料/彩虹色的花/图片16.jpg图片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81525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:/d盘论坛资料/彩虹色的花/图片17.jpg图片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81525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:/d盘论坛资料/彩虹色的花/图片18.jpg图片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81525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:/d盘论坛资料/彩虹色的花/图片19.jpg图片19">
            <a:hlinkClick r:id="rId2" tooltip="绘本在线论坛 http://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0" y="0"/>
            <a:ext cx="11669713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3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新教育研究中心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19</cp:revision>
  <cp:lastPrinted>1899-12-30T00:00:00Z</cp:lastPrinted>
  <dcterms:created xsi:type="dcterms:W3CDTF">2007-11-04T13:38:12Z</dcterms:created>
  <dcterms:modified xsi:type="dcterms:W3CDTF">2017-07-25T03:43:05Z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