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B2479-9326-44C8-819B-4CD23E59121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73558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C5E59-54A6-4FEB-84EB-8EC26211955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65415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A236D-AB65-4FF8-A681-F5910B7783F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85475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C3E56-A930-4843-BC74-E464AA94B34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50683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A84524-0CB5-47D6-A36E-91C8D741013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24525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E11A5-0682-4665-9915-4781DA2E4F0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3560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446F0-056F-4687-ADD7-11AF2285CC3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78227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B0DF7-E837-43AE-833C-6B32A571954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35038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73AC4-8A33-4168-AEDA-7CD353AA02A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17907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9F4A1-2655-4F50-9691-42DF5AF7FE6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41388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9705F0-6EBD-47B1-9292-B1AF8BCCE75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3456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62CE62-4AF5-45EE-9FF4-04FCAAF60F6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union.dangdang.com/transfer/transfer.aspx?from=P-266450&amp;amp;backurl=http://product.dangdang.com/product.aspx?product_id=20518444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File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51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File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9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File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693738"/>
            <a:ext cx="9144000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File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36613"/>
            <a:ext cx="9144000" cy="592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File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36613"/>
            <a:ext cx="9144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File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65175"/>
            <a:ext cx="9144000" cy="593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File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File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836613"/>
            <a:ext cx="9144000" cy="587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File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93738"/>
            <a:ext cx="9144000" cy="595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Fil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65175"/>
            <a:ext cx="9144000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Fil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36613"/>
            <a:ext cx="9144000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Fil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693738"/>
            <a:ext cx="9144000" cy="60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Fil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207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Fil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0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Fil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65175"/>
            <a:ext cx="9144000" cy="596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Fil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93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2400">
                <a:hlinkClick r:id="rId2"/>
              </a:rPr>
              <a:t>免运费正版特价购买本书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Fil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93738"/>
            <a:ext cx="9144000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File1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0"/>
            <a:ext cx="5195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11</Words>
  <Characters>0</Characters>
  <Application>Microsoft Office PowerPoint</Application>
  <DocSecurity>0</DocSecurity>
  <PresentationFormat>全屏显示(4:3)</PresentationFormat>
  <Lines>0</Lines>
  <Paragraphs>1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免运费正版特价购买本书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2009-08-08T20:51:57Z</dcterms:created>
  <dcterms:modified xsi:type="dcterms:W3CDTF">2017-07-26T06:38:50Z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