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28F22-824F-46E0-A640-A37549478934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08944-369C-4DD7-826A-A82D53BD8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大问题封面小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60529" y="0"/>
            <a:ext cx="822294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592388" y="0"/>
            <a:ext cx="39592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2775" y="0"/>
            <a:ext cx="7918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问题内文小2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592388" y="0"/>
            <a:ext cx="39592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28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1</cp:revision>
  <dcterms:created xsi:type="dcterms:W3CDTF">2013-06-19T06:09:28Z</dcterms:created>
  <dcterms:modified xsi:type="dcterms:W3CDTF">2013-06-19T06:11:03Z</dcterms:modified>
</cp:coreProperties>
</file>