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90" r:id="rId10"/>
    <p:sldId id="266" r:id="rId11"/>
    <p:sldId id="267" r:id="rId12"/>
    <p:sldId id="268" r:id="rId13"/>
    <p:sldId id="269" r:id="rId14"/>
    <p:sldId id="270" r:id="rId15"/>
    <p:sldId id="271" r:id="rId16"/>
    <p:sldId id="273" r:id="rId17"/>
    <p:sldId id="274" r:id="rId18"/>
    <p:sldId id="275" r:id="rId19"/>
    <p:sldId id="276" r:id="rId20"/>
    <p:sldId id="277" r:id="rId21"/>
    <p:sldId id="278" r:id="rId22"/>
    <p:sldId id="280" r:id="rId23"/>
    <p:sldId id="282" r:id="rId24"/>
    <p:sldId id="283" r:id="rId25"/>
    <p:sldId id="284" r:id="rId26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  <a:srgbClr val="66CCFF"/>
    <a:srgbClr val="99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72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198" cy="7619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8CB99A-FE03-44C4-8517-0C1B6B399ED9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096296509"/>
      </p:ext>
    </p:extLst>
  </p:cSld>
  <p:clrMapOvr>
    <a:masterClrMapping/>
  </p:clrMapOvr>
  <p:transition spd="med">
    <p:blind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935245-436B-4824-9D4D-6B3A93285CE9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711248644"/>
      </p:ext>
    </p:extLst>
  </p:cSld>
  <p:clrMapOvr>
    <a:masterClrMapping/>
  </p:clrMapOvr>
  <p:transition spd="med">
    <p:blind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ED76AA-B723-47C9-BC01-DB73AFA48189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254826859"/>
      </p:ext>
    </p:extLst>
  </p:cSld>
  <p:clrMapOvr>
    <a:masterClrMapping/>
  </p:clrMapOvr>
  <p:transition spd="med">
    <p:blind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422686-679C-45E9-9FF7-3BAD8ED3311B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17570763"/>
      </p:ext>
    </p:extLst>
  </p:cSld>
  <p:clrMapOvr>
    <a:masterClrMapping/>
  </p:clrMapOvr>
  <p:transition spd="med">
    <p:blind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B39421-290E-4576-BB05-828C360E0F19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234158784"/>
      </p:ext>
    </p:extLst>
  </p:cSld>
  <p:clrMapOvr>
    <a:masterClrMapping/>
  </p:clrMapOvr>
  <p:transition spd="med">
    <p:blind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C82981-4883-43A6-8376-F8FFA6741E1B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433359984"/>
      </p:ext>
    </p:extLst>
  </p:cSld>
  <p:clrMapOvr>
    <a:masterClrMapping/>
  </p:clrMapOvr>
  <p:transition spd="med">
    <p:blind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4238FA-C57A-40B4-B03B-072CA1631266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144715172"/>
      </p:ext>
    </p:extLst>
  </p:cSld>
  <p:clrMapOvr>
    <a:masterClrMapping/>
  </p:clrMapOvr>
  <p:transition spd="med">
    <p:blind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996EAF-05F6-4200-9527-2675BCB2FC44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731612793"/>
      </p:ext>
    </p:extLst>
  </p:cSld>
  <p:clrMapOvr>
    <a:masterClrMapping/>
  </p:clrMapOvr>
  <p:transition spd="med">
    <p:blind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2BE9F4-951B-4B4C-A318-0DE081316222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996340129"/>
      </p:ext>
    </p:extLst>
  </p:cSld>
  <p:clrMapOvr>
    <a:masterClrMapping/>
  </p:clrMapOvr>
  <p:transition spd="med">
    <p:blind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A4CBB3-0BE1-4876-8051-742F4C06CCC3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084568274"/>
      </p:ext>
    </p:extLst>
  </p:cSld>
  <p:clrMapOvr>
    <a:masterClrMapping/>
  </p:clrMapOvr>
  <p:transition spd="med">
    <p:blind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9664ED-4315-44DB-93C9-80B34064BE09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043253064"/>
      </p:ext>
    </p:extLst>
  </p:cSld>
  <p:clrMapOvr>
    <a:masterClrMapping/>
  </p:clrMapOvr>
  <p:transition spd="med">
    <p:blind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D2F06DD-3224-41D3-8CFC-EA4BF3008B3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blinds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book.com" TargetMode="Externa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-17463"/>
            <a:ext cx="8229600" cy="689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blinds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0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175"/>
            <a:ext cx="838200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blinds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0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0"/>
            <a:ext cx="8305800" cy="390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457200" y="4114800"/>
            <a:ext cx="8001000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2000" b="1"/>
              <a:t>       </a:t>
            </a:r>
            <a:r>
              <a:rPr lang="zh-CN" altLang="zh-CN" sz="2000" b="1">
                <a:latin typeface="楷体_GB2312" pitchFamily="1" charset="-122"/>
                <a:ea typeface="楷体_GB2312" pitchFamily="1" charset="-122"/>
              </a:rPr>
              <a:t>花婆婆住在海边的一幢小房子里。房子的四周，开满了蓝色、紫色和粉红色的花儿。</a:t>
            </a:r>
          </a:p>
          <a:p>
            <a:pPr>
              <a:spcBef>
                <a:spcPct val="50000"/>
              </a:spcBef>
            </a:pPr>
            <a:r>
              <a:rPr lang="zh-CN" altLang="zh-CN" sz="2000" b="1">
                <a:latin typeface="楷体_GB2312" pitchFamily="1" charset="-122"/>
                <a:ea typeface="楷体_GB2312" pitchFamily="1" charset="-122"/>
              </a:rPr>
              <a:t>    花婆婆是我的姨婆，她的年纪很大，个子小小的，我知道她本来不是这样的。她告诉我一些过去的事情。</a:t>
            </a:r>
          </a:p>
        </p:txBody>
      </p:sp>
    </p:spTree>
  </p:cSld>
  <p:clrMapOvr>
    <a:masterClrMapping/>
  </p:clrMapOvr>
  <p:transition spd="med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0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6600825" cy="540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152400" y="5334000"/>
            <a:ext cx="88392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2400"/>
              <a:t>       </a:t>
            </a:r>
            <a:r>
              <a:rPr lang="zh-CN" altLang="zh-CN" sz="2000" b="1">
                <a:ea typeface="楷体_GB2312" pitchFamily="1" charset="-122"/>
              </a:rPr>
              <a:t>花婆婆的名字叫艾莉丝，很久以前，当她还是一个小女孩儿的时候，她住在海边的城市。从她家门口的石阶上，可以看到码头和来来往往的大船。很多年以前，她的爷爷就是搭乘一艘大帆船来到美国的。</a:t>
            </a:r>
          </a:p>
        </p:txBody>
      </p:sp>
      <p:pic>
        <p:nvPicPr>
          <p:cNvPr id="6148" name="Picture 4" descr="00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317750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blinds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K:/论坛/论坛待整理资料/整理任务/整理中/未标题-1.jpg未标题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2125663"/>
            <a:ext cx="9137650" cy="473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533400" y="609600"/>
            <a:ext cx="80010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zh-CN" sz="2400"/>
              <a:t>       </a:t>
            </a:r>
            <a:r>
              <a:rPr lang="zh-CN" altLang="zh-CN" sz="2000" b="1">
                <a:ea typeface="楷体_GB2312" pitchFamily="1" charset="-122"/>
              </a:rPr>
              <a:t>艾莉丝的爷爷在房子的一楼开了一家店，专门雕刻船头的人像，以及摆在烟草店门口的印地安人像；他也是个艺术家，偶尔会画一些帆船和沿海地区的风景。当他很忙的时候，艾莉丝就帮他在画布上画几朵白云。</a:t>
            </a:r>
          </a:p>
        </p:txBody>
      </p:sp>
    </p:spTree>
  </p:cSld>
  <p:clrMapOvr>
    <a:masterClrMapping/>
  </p:clrMapOvr>
  <p:transition spd="med">
    <p:blinds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0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0"/>
            <a:ext cx="8382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blinds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2362200"/>
            <a:ext cx="4038600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304800" y="838200"/>
            <a:ext cx="85344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zh-CN" sz="2000"/>
              <a:t>       </a:t>
            </a:r>
            <a:r>
              <a:rPr lang="zh-CN" altLang="zh-CN" sz="2000" b="1">
                <a:latin typeface="楷体_GB2312" pitchFamily="1" charset="-122"/>
                <a:ea typeface="楷体_GB2312" pitchFamily="1" charset="-122"/>
              </a:rPr>
              <a:t>晚上，艾莉丝常常坐在爷爷的大腿上，听他说一些很远的地方所发生的事情。</a:t>
            </a:r>
          </a:p>
          <a:p>
            <a:r>
              <a:rPr lang="zh-CN" altLang="zh-CN" sz="2000" b="1">
                <a:latin typeface="楷体_GB2312" pitchFamily="1" charset="-122"/>
                <a:ea typeface="楷体_GB2312" pitchFamily="1" charset="-122"/>
              </a:rPr>
              <a:t>    每次爷爷说完了故事，艾莉丝就接着说：</a:t>
            </a:r>
            <a:r>
              <a:rPr lang="zh-CN" altLang="zh-CN" sz="2000" b="1">
                <a:latin typeface="Arial"/>
                <a:ea typeface="楷体_GB2312" pitchFamily="1" charset="-122"/>
              </a:rPr>
              <a:t>“</a:t>
            </a:r>
            <a:r>
              <a:rPr lang="zh-CN" altLang="zh-CN" sz="2000" b="1">
                <a:latin typeface="楷体_GB2312" pitchFamily="1" charset="-122"/>
                <a:ea typeface="楷体_GB2312" pitchFamily="1" charset="-122"/>
              </a:rPr>
              <a:t>爷爷，我长大以后，要像你一样去很远的地方旅行。当我老了，也要像你一样住在海边。</a:t>
            </a:r>
            <a:r>
              <a:rPr lang="zh-CN" altLang="zh-CN" sz="2000" b="1">
                <a:latin typeface="Arial"/>
                <a:ea typeface="楷体_GB2312" pitchFamily="1" charset="-122"/>
              </a:rPr>
              <a:t>”</a:t>
            </a:r>
            <a:endParaRPr lang="zh-CN" altLang="zh-CN" sz="2000" b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533400" y="2362200"/>
            <a:ext cx="4191000" cy="374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zh-CN" sz="2000" b="1">
                <a:latin typeface="楷体_GB2312" pitchFamily="1" charset="-122"/>
                <a:ea typeface="楷体_GB2312" pitchFamily="1" charset="-122"/>
              </a:rPr>
              <a:t>    </a:t>
            </a:r>
            <a:r>
              <a:rPr lang="zh-CN" altLang="zh-CN" sz="2000" b="1">
                <a:latin typeface="Arial"/>
                <a:ea typeface="楷体_GB2312" pitchFamily="1" charset="-122"/>
              </a:rPr>
              <a:t>“</a:t>
            </a:r>
            <a:r>
              <a:rPr lang="zh-CN" altLang="zh-CN" sz="2000" b="1">
                <a:latin typeface="楷体_GB2312" pitchFamily="1" charset="-122"/>
                <a:ea typeface="楷体_GB2312" pitchFamily="1" charset="-122"/>
              </a:rPr>
              <a:t>很好，</a:t>
            </a:r>
            <a:r>
              <a:rPr lang="zh-CN" altLang="zh-CN" sz="2000" b="1">
                <a:latin typeface="Arial"/>
                <a:ea typeface="楷体_GB2312" pitchFamily="1" charset="-122"/>
              </a:rPr>
              <a:t>”</a:t>
            </a:r>
            <a:r>
              <a:rPr lang="zh-CN" altLang="zh-CN" sz="2000" b="1">
                <a:latin typeface="楷体_GB2312" pitchFamily="1" charset="-122"/>
                <a:ea typeface="楷体_GB2312" pitchFamily="1" charset="-122"/>
              </a:rPr>
              <a:t>爷爷笑着说，</a:t>
            </a:r>
            <a:r>
              <a:rPr lang="zh-CN" altLang="zh-CN" sz="2000" b="1">
                <a:latin typeface="Arial"/>
                <a:ea typeface="楷体_GB2312" pitchFamily="1" charset="-122"/>
              </a:rPr>
              <a:t>“</a:t>
            </a:r>
            <a:r>
              <a:rPr lang="zh-CN" altLang="zh-CN" sz="2000" b="1">
                <a:latin typeface="楷体_GB2312" pitchFamily="1" charset="-122"/>
                <a:ea typeface="楷体_GB2312" pitchFamily="1" charset="-122"/>
              </a:rPr>
              <a:t>但是，你一定要记得做第三件事。</a:t>
            </a:r>
            <a:r>
              <a:rPr lang="zh-CN" altLang="zh-CN" sz="2000" b="1">
                <a:latin typeface="Arial"/>
                <a:ea typeface="楷体_GB2312" pitchFamily="1" charset="-122"/>
              </a:rPr>
              <a:t>”</a:t>
            </a:r>
            <a:endParaRPr lang="zh-CN" altLang="zh-CN" sz="2000" b="1">
              <a:latin typeface="楷体_GB2312" pitchFamily="1" charset="-122"/>
              <a:ea typeface="楷体_GB2312" pitchFamily="1" charset="-122"/>
            </a:endParaRPr>
          </a:p>
          <a:p>
            <a:r>
              <a:rPr lang="zh-CN" altLang="zh-CN" sz="2000" b="1">
                <a:latin typeface="楷体_GB2312" pitchFamily="1" charset="-122"/>
                <a:ea typeface="楷体_GB2312" pitchFamily="1" charset="-122"/>
              </a:rPr>
              <a:t>    </a:t>
            </a:r>
            <a:r>
              <a:rPr lang="zh-CN" altLang="zh-CN" sz="2000" b="1">
                <a:latin typeface="Arial"/>
                <a:ea typeface="楷体_GB2312" pitchFamily="1" charset="-122"/>
              </a:rPr>
              <a:t>“</a:t>
            </a:r>
            <a:r>
              <a:rPr lang="zh-CN" altLang="zh-CN" sz="2000" b="1">
                <a:latin typeface="楷体_GB2312" pitchFamily="1" charset="-122"/>
                <a:ea typeface="楷体_GB2312" pitchFamily="1" charset="-122"/>
              </a:rPr>
              <a:t>什么事？</a:t>
            </a:r>
            <a:r>
              <a:rPr lang="zh-CN" altLang="zh-CN" sz="2000" b="1">
                <a:latin typeface="Arial"/>
                <a:ea typeface="楷体_GB2312" pitchFamily="1" charset="-122"/>
              </a:rPr>
              <a:t>”</a:t>
            </a:r>
            <a:r>
              <a:rPr lang="zh-CN" altLang="zh-CN" sz="2000" b="1">
                <a:latin typeface="楷体_GB2312" pitchFamily="1" charset="-122"/>
                <a:ea typeface="楷体_GB2312" pitchFamily="1" charset="-122"/>
              </a:rPr>
              <a:t>艾莉丝问。</a:t>
            </a:r>
          </a:p>
          <a:p>
            <a:r>
              <a:rPr lang="zh-CN" altLang="zh-CN" sz="2000" b="1">
                <a:latin typeface="楷体_GB2312" pitchFamily="1" charset="-122"/>
                <a:ea typeface="楷体_GB2312" pitchFamily="1" charset="-122"/>
              </a:rPr>
              <a:t>    </a:t>
            </a:r>
            <a:r>
              <a:rPr lang="zh-CN" altLang="zh-CN" sz="2000" b="1">
                <a:latin typeface="Arial"/>
                <a:ea typeface="楷体_GB2312" pitchFamily="1" charset="-122"/>
              </a:rPr>
              <a:t>“</a:t>
            </a:r>
            <a:r>
              <a:rPr lang="zh-CN" altLang="zh-CN" sz="2000" b="1">
                <a:latin typeface="楷体_GB2312" pitchFamily="1" charset="-122"/>
                <a:ea typeface="楷体_GB2312" pitchFamily="1" charset="-122"/>
              </a:rPr>
              <a:t>做一件让世界变得更美丽的事。</a:t>
            </a:r>
            <a:r>
              <a:rPr lang="zh-CN" altLang="zh-CN" sz="2000" b="1">
                <a:latin typeface="Arial"/>
                <a:ea typeface="楷体_GB2312" pitchFamily="1" charset="-122"/>
              </a:rPr>
              <a:t>”</a:t>
            </a:r>
            <a:endParaRPr lang="zh-CN" altLang="zh-CN" sz="2000" b="1">
              <a:latin typeface="楷体_GB2312" pitchFamily="1" charset="-122"/>
              <a:ea typeface="楷体_GB2312" pitchFamily="1" charset="-122"/>
            </a:endParaRPr>
          </a:p>
          <a:p>
            <a:r>
              <a:rPr lang="zh-CN" altLang="zh-CN" sz="2000" b="1">
                <a:latin typeface="楷体_GB2312" pitchFamily="1" charset="-122"/>
                <a:ea typeface="楷体_GB2312" pitchFamily="1" charset="-122"/>
              </a:rPr>
              <a:t>    </a:t>
            </a:r>
            <a:r>
              <a:rPr lang="zh-CN" altLang="zh-CN" sz="2000" b="1">
                <a:latin typeface="Arial"/>
                <a:ea typeface="楷体_GB2312" pitchFamily="1" charset="-122"/>
              </a:rPr>
              <a:t>“</a:t>
            </a:r>
            <a:r>
              <a:rPr lang="zh-CN" altLang="zh-CN" sz="2000" b="1">
                <a:latin typeface="楷体_GB2312" pitchFamily="1" charset="-122"/>
                <a:ea typeface="楷体_GB2312" pitchFamily="1" charset="-122"/>
              </a:rPr>
              <a:t>好哇！</a:t>
            </a:r>
            <a:r>
              <a:rPr lang="zh-CN" altLang="zh-CN" sz="2000" b="1">
                <a:latin typeface="Arial"/>
                <a:ea typeface="楷体_GB2312" pitchFamily="1" charset="-122"/>
              </a:rPr>
              <a:t>”</a:t>
            </a:r>
            <a:r>
              <a:rPr lang="zh-CN" altLang="zh-CN" sz="2000" b="1">
                <a:latin typeface="楷体_GB2312" pitchFamily="1" charset="-122"/>
                <a:ea typeface="楷体_GB2312" pitchFamily="1" charset="-122"/>
              </a:rPr>
              <a:t>艾莉丝答应得又快又大声。</a:t>
            </a:r>
          </a:p>
          <a:p>
            <a:r>
              <a:rPr lang="zh-CN" altLang="zh-CN" sz="2000" b="1">
                <a:latin typeface="楷体_GB2312" pitchFamily="1" charset="-122"/>
                <a:ea typeface="楷体_GB2312" pitchFamily="1" charset="-122"/>
              </a:rPr>
              <a:t>    但是，她还不知道将来会做什么样的事。她每天起床、洗脸、吃早餐、上学、放学、做功课，这就是她的生活。</a:t>
            </a:r>
          </a:p>
          <a:p>
            <a:r>
              <a:rPr lang="zh-CN" altLang="zh-CN" sz="2000" b="1">
                <a:latin typeface="楷体_GB2312" pitchFamily="1" charset="-122"/>
                <a:ea typeface="楷体_GB2312" pitchFamily="1" charset="-122"/>
              </a:rPr>
              <a:t>    很快的，艾莉丝长大了！</a:t>
            </a:r>
          </a:p>
        </p:txBody>
      </p:sp>
    </p:spTree>
  </p:cSld>
  <p:clrMapOvr>
    <a:masterClrMapping/>
  </p:clrMapOvr>
  <p:transition spd="med">
    <p:blinds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0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-22225"/>
            <a:ext cx="8229600" cy="690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blinds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609600" y="533400"/>
            <a:ext cx="8077200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zh-CN" sz="2400">
                <a:latin typeface="楷体_GB2312" pitchFamily="1" charset="-122"/>
                <a:ea typeface="楷体_GB2312" pitchFamily="1" charset="-122"/>
              </a:rPr>
              <a:t>    </a:t>
            </a:r>
            <a:r>
              <a:rPr lang="zh-CN" altLang="zh-CN" sz="2000" b="1">
                <a:latin typeface="楷体_GB2312" pitchFamily="1" charset="-122"/>
                <a:ea typeface="楷体_GB2312" pitchFamily="1" charset="-122"/>
              </a:rPr>
              <a:t>艾莉丝决定去做她答应爷爷的三件事。她离开了家乡，住在一个离海边很远的城市。她在图书馆工作。每天清理书上的灰尘，把书本排列整齐，并且帮助大家找到他们想看的书。她自己也看了很多书，都是写很远的地方所发生的事情。</a:t>
            </a:r>
          </a:p>
          <a:p>
            <a:r>
              <a:rPr lang="zh-CN" altLang="zh-CN" sz="2000" b="1">
                <a:latin typeface="楷体_GB2312" pitchFamily="1" charset="-122"/>
                <a:ea typeface="楷体_GB2312" pitchFamily="1" charset="-122"/>
              </a:rPr>
              <a:t>    这时候，大家都称呼她卢菲丝小姐。</a:t>
            </a:r>
            <a:endParaRPr lang="zh-CN" altLang="zh-CN" sz="2400">
              <a:latin typeface="楷体_GB2312" pitchFamily="1" charset="-122"/>
              <a:ea typeface="楷体_GB2312" pitchFamily="1" charset="-122"/>
            </a:endParaRPr>
          </a:p>
        </p:txBody>
      </p:sp>
      <p:pic>
        <p:nvPicPr>
          <p:cNvPr id="11267" name="Picture 3" descr="0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208213"/>
            <a:ext cx="6400800" cy="4649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blinds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304800"/>
            <a:ext cx="7391400" cy="505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762000" y="5334000"/>
            <a:ext cx="76962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zh-CN" sz="2400">
                <a:ea typeface="楷体_GB2312" pitchFamily="1" charset="-122"/>
              </a:rPr>
              <a:t>       </a:t>
            </a:r>
            <a:r>
              <a:rPr lang="zh-CN" altLang="zh-CN" sz="2000" b="1">
                <a:ea typeface="楷体_GB2312" pitchFamily="1" charset="-122"/>
              </a:rPr>
              <a:t>冬天里，卢菲丝有时候会到公园中央的温室里看花草，温暖、潮湿的空气中，散发着一股甜甜的茉莉花香</a:t>
            </a:r>
            <a:r>
              <a:rPr lang="zh-CN" altLang="zh-CN" sz="2400">
                <a:ea typeface="楷体_GB2312" pitchFamily="1" charset="-122"/>
              </a:rPr>
              <a:t>。</a:t>
            </a:r>
          </a:p>
        </p:txBody>
      </p:sp>
    </p:spTree>
  </p:cSld>
  <p:clrMapOvr>
    <a:masterClrMapping/>
  </p:clrMapOvr>
  <p:transition spd="med">
    <p:blinds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K:/论坛/论坛待整理资料/整理任务/整理中/未标题-2.jpg未标题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188" y="0"/>
            <a:ext cx="6626225" cy="5395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838200" y="5410200"/>
            <a:ext cx="7391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2400">
                <a:ea typeface="楷体_GB2312" pitchFamily="1" charset="-122"/>
              </a:rPr>
              <a:t>       </a:t>
            </a:r>
            <a:r>
              <a:rPr lang="zh-CN" altLang="zh-CN" sz="2000" b="1">
                <a:ea typeface="楷体_GB2312" pitchFamily="1" charset="-122"/>
              </a:rPr>
              <a:t>她深深地吸了一口气：“嗯——有热带岛屿的气息，可惜不是真正的热带岛屿。”</a:t>
            </a:r>
          </a:p>
        </p:txBody>
      </p:sp>
    </p:spTree>
  </p:cSld>
  <p:clrMapOvr>
    <a:masterClrMapping/>
  </p:clrMapOvr>
  <p:transition spd="med">
    <p:blinds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0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0"/>
            <a:ext cx="8305800" cy="690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blinds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0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9050"/>
            <a:ext cx="9144000" cy="302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685800" y="1066800"/>
            <a:ext cx="7467600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zh-CN" sz="2400">
                <a:ea typeface="楷体_GB2312" pitchFamily="1" charset="-122"/>
              </a:rPr>
              <a:t>       </a:t>
            </a:r>
            <a:r>
              <a:rPr lang="zh-CN" altLang="zh-CN" sz="2000" b="1">
                <a:ea typeface="楷体_GB2312" pitchFamily="1" charset="-122"/>
              </a:rPr>
              <a:t>因此，卢菲丝来到了一座真正的热带小岛。岛上的人把猴子和鹦鹉当作宠物。她在海边散步，捡一些美丽的贝壳。</a:t>
            </a:r>
          </a:p>
          <a:p>
            <a:r>
              <a:rPr lang="zh-CN" altLang="zh-CN" sz="2000" b="1">
                <a:ea typeface="楷体_GB2312" pitchFamily="1" charset="-122"/>
              </a:rPr>
              <a:t>       有一天，她遇见了渔村的村长百瑞加。</a:t>
            </a:r>
          </a:p>
          <a:p>
            <a:r>
              <a:rPr lang="zh-CN" altLang="zh-CN" sz="2000" b="1">
                <a:ea typeface="楷体_GB2312" pitchFamily="1" charset="-122"/>
              </a:rPr>
              <a:t>       于是，卢菲丝到了村长的家，认识了村长太太。百瑞加剥开绿色的椰子，请她喝椰子汁。她离开时，还送她一个漂亮的珍珠贝，上面刻着一只天堂鸟和一行字：“我永远记得你。”</a:t>
            </a:r>
          </a:p>
          <a:p>
            <a:r>
              <a:rPr lang="zh-CN" altLang="zh-CN" sz="2000" b="1">
                <a:ea typeface="楷体_GB2312" pitchFamily="1" charset="-122"/>
              </a:rPr>
              <a:t>        她感动地说：“我也会永远记得你。”</a:t>
            </a:r>
            <a:endParaRPr lang="zh-CN" altLang="zh-CN"/>
          </a:p>
        </p:txBody>
      </p:sp>
    </p:spTree>
  </p:cSld>
  <p:clrMapOvr>
    <a:masterClrMapping/>
  </p:clrMapOvr>
  <p:transition spd="med">
    <p:blinds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0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04800"/>
            <a:ext cx="8458200" cy="343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304800" y="3810000"/>
            <a:ext cx="8610600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zh-CN" sz="2400">
                <a:ea typeface="楷体_GB2312" pitchFamily="1" charset="-122"/>
              </a:rPr>
              <a:t>       </a:t>
            </a:r>
            <a:r>
              <a:rPr lang="zh-CN" altLang="zh-CN" sz="2000" b="1">
                <a:ea typeface="楷体_GB2312" pitchFamily="1" charset="-122"/>
              </a:rPr>
              <a:t>卢菲丝到处去旅行，她爬过高高的雪山，走过沙漠，穿过热带丛林；她看到正在游戏的狮子，跳跃的袋鼠。每经过一个地方，她都结交了一些难忘的好朋友。</a:t>
            </a:r>
          </a:p>
          <a:p>
            <a:r>
              <a:rPr lang="zh-CN" altLang="zh-CN" sz="2000" b="1">
                <a:ea typeface="楷体_GB2312" pitchFamily="1" charset="-122"/>
              </a:rPr>
              <a:t>       最后，她来到东方的一个小国家。她在骑骆驼的时候，不小心摔了下来，她的背部受伤了</a:t>
            </a:r>
          </a:p>
          <a:p>
            <a:r>
              <a:rPr lang="zh-CN" altLang="zh-CN" sz="2000" b="1">
                <a:ea typeface="楷体_GB2312" pitchFamily="1" charset="-122"/>
              </a:rPr>
              <a:t>       “唉！我真是笨手笨脚！”她说，“算了，我已经走过那么多地方，也许我应该做第二件事，到海边找个房子住下来。”</a:t>
            </a:r>
          </a:p>
        </p:txBody>
      </p:sp>
    </p:spTree>
  </p:cSld>
  <p:clrMapOvr>
    <a:masterClrMapping/>
  </p:clrMapOvr>
  <p:transition spd="med">
    <p:blinds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K:/论坛/论坛待整理资料/整理任务/整理中/未标题-3.jpg未标题-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588" y="-9525"/>
            <a:ext cx="8378825" cy="687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blinds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0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0"/>
            <a:ext cx="4800600" cy="399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3" descr="0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1960563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609600" y="3962400"/>
            <a:ext cx="7772400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zh-CN" sz="2400">
                <a:ea typeface="楷体_GB2312" pitchFamily="1" charset="-122"/>
              </a:rPr>
              <a:t>       </a:t>
            </a:r>
            <a:r>
              <a:rPr lang="zh-CN" altLang="zh-CN" sz="2000" b="1">
                <a:ea typeface="楷体_GB2312" pitchFamily="1" charset="-122"/>
              </a:rPr>
              <a:t>卢菲丝从新房子的走廊上，可以看到太阳升起来，横过天空，然后慢慢地落入海中。</a:t>
            </a:r>
          </a:p>
          <a:p>
            <a:r>
              <a:rPr lang="zh-CN" altLang="zh-CN" sz="2000" b="1">
                <a:ea typeface="楷体_GB2312" pitchFamily="1" charset="-122"/>
              </a:rPr>
              <a:t>       新房子的前面围了一些石头，她在石头中间，开辟了一座花园，当她撒下花种子的时候，心里非常快乐。</a:t>
            </a:r>
          </a:p>
          <a:p>
            <a:r>
              <a:rPr lang="zh-CN" altLang="zh-CN" sz="2000" b="1">
                <a:ea typeface="楷体_GB2312" pitchFamily="1" charset="-122"/>
              </a:rPr>
              <a:t>       “对了！我答应过爷爷，要做一件让世界变得更美丽的事，但是，做什么好呢？这世界已经够美了！”</a:t>
            </a:r>
          </a:p>
          <a:p>
            <a:r>
              <a:rPr lang="zh-CN" altLang="zh-CN" sz="2000" b="1">
                <a:ea typeface="楷体_GB2312" pitchFamily="1" charset="-122"/>
              </a:rPr>
              <a:t>       她常常望着大海，不停地想这个问题。</a:t>
            </a:r>
            <a:endParaRPr lang="zh-CN" altLang="zh-CN" sz="2400" b="1">
              <a:ea typeface="楷体_GB2312" pitchFamily="1" charset="-122"/>
            </a:endParaRPr>
          </a:p>
        </p:txBody>
      </p:sp>
    </p:spTree>
  </p:cSld>
  <p:clrMapOvr>
    <a:masterClrMapping/>
  </p:clrMapOvr>
  <p:transition spd="med">
    <p:blinds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0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-28575"/>
            <a:ext cx="8382000" cy="691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blinds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276600"/>
            <a:ext cx="8305800" cy="319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838200" y="381000"/>
            <a:ext cx="7391400" cy="2835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zh-CN" sz="2000" b="1">
                <a:ea typeface="楷体_GB2312" pitchFamily="1" charset="-122"/>
              </a:rPr>
              <a:t>       第二年春天，她背部的伤又发作了，大部分的时间，她都躺在床上。</a:t>
            </a:r>
          </a:p>
          <a:p>
            <a:r>
              <a:rPr lang="zh-CN" altLang="zh-CN" sz="2000" b="1">
                <a:ea typeface="楷体_GB2312" pitchFamily="1" charset="-122"/>
              </a:rPr>
              <a:t>       她在去年夏天撒下的种子，不知不觉地已经开花了，她从卧室的窗口望出去，可以看到蓝色、紫色和粉红色的花朵，轻轻地摇曳着。</a:t>
            </a:r>
          </a:p>
          <a:p>
            <a:r>
              <a:rPr lang="zh-CN" altLang="zh-CN" sz="2000" b="1">
                <a:ea typeface="楷体_GB2312" pitchFamily="1" charset="-122"/>
              </a:rPr>
              <a:t>       她非常满意地对自己说：“鲁冰花！我最喜欢这种花了，希望今年夏天，我可以下床去撒更多的种子，那么，明年就会开出更多的鲁冰花了。”</a:t>
            </a:r>
          </a:p>
          <a:p>
            <a:r>
              <a:rPr lang="zh-CN" altLang="zh-CN" sz="2000" b="1">
                <a:ea typeface="楷体_GB2312" pitchFamily="1" charset="-122"/>
              </a:rPr>
              <a:t>       但是，她一直躺着，没有办法下床。</a:t>
            </a:r>
          </a:p>
        </p:txBody>
      </p:sp>
    </p:spTree>
  </p:cSld>
  <p:clrMapOvr>
    <a:masterClrMapping/>
  </p:clrMapOvr>
  <p:transition spd="med">
    <p:blinds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85800"/>
            <a:ext cx="6096000" cy="4976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6096000" y="381000"/>
            <a:ext cx="2743200" cy="594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zh-CN" sz="2400" b="1">
                <a:ea typeface="楷体_GB2312" pitchFamily="1" charset="-122"/>
              </a:rPr>
              <a:t>       </a:t>
            </a:r>
            <a:r>
              <a:rPr lang="zh-CN" altLang="zh-CN" sz="2000" b="1">
                <a:ea typeface="楷体_GB2312" pitchFamily="1" charset="-122"/>
              </a:rPr>
              <a:t>冬天过去，春天又来了。</a:t>
            </a:r>
          </a:p>
          <a:p>
            <a:r>
              <a:rPr lang="zh-CN" altLang="zh-CN" sz="2000" b="1">
                <a:ea typeface="楷体_GB2312" pitchFamily="1" charset="-122"/>
              </a:rPr>
              <a:t>       她的身体好多了，可以出门散散步。</a:t>
            </a:r>
          </a:p>
          <a:p>
            <a:r>
              <a:rPr lang="zh-CN" altLang="zh-CN" sz="2000" b="1">
                <a:ea typeface="楷体_GB2312" pitchFamily="1" charset="-122"/>
              </a:rPr>
              <a:t>       有一天下午，她慢慢地走到山坡上，她很久没来这里了。当她登上山顶，忍不住惊喜地说：“我真不敢相信自己的眼睛。”</a:t>
            </a:r>
          </a:p>
          <a:p>
            <a:r>
              <a:rPr lang="zh-CN" altLang="zh-CN" sz="2000" b="1">
                <a:ea typeface="楷体_GB2312" pitchFamily="1" charset="-122"/>
              </a:rPr>
              <a:t>       原来，那里开满了一大片蓝色、紫色和粉红色的鲁冰花。</a:t>
            </a:r>
          </a:p>
          <a:p>
            <a:r>
              <a:rPr lang="zh-CN" altLang="zh-CN" sz="2000" b="1">
                <a:ea typeface="楷体_GB2312" pitchFamily="1" charset="-122"/>
              </a:rPr>
              <a:t>       她高兴地蹲下来看着花朵：“一定是风和小鸟儿，从我的花园里把种子带到这里。”</a:t>
            </a:r>
          </a:p>
          <a:p>
            <a:r>
              <a:rPr lang="zh-CN" altLang="zh-CN" sz="2000" b="1">
                <a:ea typeface="楷体_GB2312" pitchFamily="1" charset="-122"/>
              </a:rPr>
              <a:t>       忽然，她想到了一个很棒的点子。</a:t>
            </a:r>
          </a:p>
        </p:txBody>
      </p:sp>
    </p:spTree>
  </p:cSld>
  <p:clrMapOvr>
    <a:masterClrMapping/>
  </p:clrMapOvr>
  <p:transition spd="med">
    <p:blinds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0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0"/>
            <a:ext cx="6324600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304800" y="3886200"/>
            <a:ext cx="8610600" cy="222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2000" b="1">
                <a:ea typeface="楷体_GB2312" pitchFamily="1" charset="-122"/>
              </a:rPr>
              <a:t>       她立刻回家，写信去订购了一大包鲁冰花种子。</a:t>
            </a:r>
          </a:p>
          <a:p>
            <a:r>
              <a:rPr lang="zh-CN" altLang="zh-CN" sz="2000" b="1">
                <a:ea typeface="楷体_GB2312" pitchFamily="1" charset="-122"/>
              </a:rPr>
              <a:t>       整个夏天，她的口袋里装满了种子，她一面散步，一面撒种子。她把种子撒在公路和乡间的小路边，撒在学校附近，教堂后面，撒在空地和高墙下面，只要她经过的地方，她就不停地撒种子，这里撒一点儿，那里撒一点儿</a:t>
            </a:r>
            <a:r>
              <a:rPr lang="zh-CN" altLang="zh-CN" sz="2000" b="1">
                <a:latin typeface="宋体"/>
                <a:ea typeface="楷体_GB2312" pitchFamily="1" charset="-122"/>
              </a:rPr>
              <a:t>……</a:t>
            </a:r>
            <a:endParaRPr lang="zh-CN" altLang="zh-CN" sz="2000" b="1">
              <a:ea typeface="楷体_GB2312" pitchFamily="1" charset="-122"/>
            </a:endParaRPr>
          </a:p>
          <a:p>
            <a:r>
              <a:rPr lang="zh-CN" altLang="zh-CN" sz="2000" b="1">
                <a:ea typeface="楷体_GB2312" pitchFamily="1" charset="-122"/>
              </a:rPr>
              <a:t>       她的背部一点儿也不痛了，每天都高兴地出去撒种子，大家都叫她：</a:t>
            </a:r>
            <a:r>
              <a:rPr lang="zh-CN" altLang="zh-CN" sz="2000" b="1">
                <a:latin typeface="宋体"/>
                <a:ea typeface="楷体_GB2312" pitchFamily="1" charset="-122"/>
              </a:rPr>
              <a:t>“</a:t>
            </a:r>
            <a:r>
              <a:rPr lang="zh-CN" altLang="zh-CN" sz="2000" b="1">
                <a:ea typeface="楷体_GB2312" pitchFamily="1" charset="-122"/>
              </a:rPr>
              <a:t>又老又疯的怪婆婆。</a:t>
            </a:r>
            <a:r>
              <a:rPr lang="zh-CN" altLang="zh-CN" sz="2000" b="1">
                <a:latin typeface="宋体"/>
                <a:ea typeface="楷体_GB2312" pitchFamily="1" charset="-122"/>
              </a:rPr>
              <a:t>”</a:t>
            </a:r>
            <a:endParaRPr lang="zh-CN" altLang="zh-CN" sz="2400"/>
          </a:p>
        </p:txBody>
      </p:sp>
    </p:spTree>
  </p:cSld>
  <p:clrMapOvr>
    <a:masterClrMapping/>
  </p:clrMapOvr>
  <p:transition spd="med">
    <p:blinds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0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40"/>
          <a:stretch>
            <a:fillRect/>
          </a:stretch>
        </p:blipFill>
        <p:spPr bwMode="auto">
          <a:xfrm>
            <a:off x="0" y="609600"/>
            <a:ext cx="2281238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3" descr="K:/论坛/论坛待整理资料/整理任务/整理中/未标题-4.jpg未标题-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36"/>
          <a:stretch>
            <a:fillRect/>
          </a:stretch>
        </p:blipFill>
        <p:spPr bwMode="auto">
          <a:xfrm>
            <a:off x="2257425" y="611188"/>
            <a:ext cx="6886575" cy="540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blinds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0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0600"/>
            <a:ext cx="48006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Picture 3" descr="0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128"/>
          <a:stretch>
            <a:fillRect/>
          </a:stretch>
        </p:blipFill>
        <p:spPr bwMode="auto">
          <a:xfrm>
            <a:off x="4800600" y="990600"/>
            <a:ext cx="43434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457200" y="3492500"/>
            <a:ext cx="8382000" cy="191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2400">
                <a:latin typeface="楷体_GB2312" pitchFamily="1" charset="-122"/>
                <a:ea typeface="楷体_GB2312" pitchFamily="1" charset="-122"/>
              </a:rPr>
              <a:t>    </a:t>
            </a:r>
            <a:r>
              <a:rPr lang="zh-CN" altLang="zh-CN" sz="2400" b="1">
                <a:latin typeface="楷体_GB2312" pitchFamily="1" charset="-122"/>
                <a:ea typeface="楷体_GB2312" pitchFamily="1" charset="-122"/>
              </a:rPr>
              <a:t>第二年春天，那些种子几乎同时开花了！原野上、山坡上开满了蓝色、紫色和粉红色的鲁冰花，它们沿着公路和乡间小路盛开着，明亮地点缀在教室和教堂后面，连空地上和高高的石墙下面，都开满了美丽的鲁冰花。她终于完成了第三件事，也是最困难的一件事！</a:t>
            </a:r>
          </a:p>
        </p:txBody>
      </p:sp>
    </p:spTree>
  </p:cSld>
  <p:clrMapOvr>
    <a:masterClrMapping/>
  </p:clrMapOvr>
  <p:transition spd="med">
    <p:blinds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0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190"/>
          <a:stretch>
            <a:fillRect/>
          </a:stretch>
        </p:blipFill>
        <p:spPr bwMode="auto">
          <a:xfrm>
            <a:off x="1371600" y="0"/>
            <a:ext cx="6324600" cy="270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533400" y="2743200"/>
            <a:ext cx="8305800" cy="374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zh-CN" sz="2000" b="1">
                <a:ea typeface="楷体_GB2312" pitchFamily="1" charset="-122"/>
              </a:rPr>
              <a:t>       我的姨婆现在非常老了，她的头发也白了，可是，她还是不停地种花，每年都开出更多更美的鲁冰花，现在，大家都喊她：“花婆婆。”</a:t>
            </a:r>
          </a:p>
          <a:p>
            <a:r>
              <a:rPr lang="zh-CN" altLang="zh-CN" sz="2000" b="1">
                <a:ea typeface="楷体_GB2312" pitchFamily="1" charset="-122"/>
              </a:rPr>
              <a:t>       我常常和朋友站在篱笆外面，好奇地看着她种花。朋友们都认为她是世界上最老的一位老婆婆，她偶尔也会邀请我们进屋子里，听她说故事。</a:t>
            </a:r>
          </a:p>
          <a:p>
            <a:r>
              <a:rPr lang="zh-CN" altLang="zh-CN" sz="2000" b="1">
                <a:ea typeface="楷体_GB2312" pitchFamily="1" charset="-122"/>
              </a:rPr>
              <a:t>       她常说一些很远的地方所发生的故事，有一次，我告诉她：“等我长大后，要像你一样去很远的地方旅行。当我老了，也要像你一样住在海边。”</a:t>
            </a:r>
          </a:p>
          <a:p>
            <a:r>
              <a:rPr lang="zh-CN" altLang="zh-CN" sz="2000" b="1">
                <a:ea typeface="楷体_GB2312" pitchFamily="1" charset="-122"/>
              </a:rPr>
              <a:t>       “很好，”花婆婆摸摸我的头说，“但是，小艾莉丝，你一定要记得做第三件事。”</a:t>
            </a:r>
          </a:p>
          <a:p>
            <a:r>
              <a:rPr lang="zh-CN" altLang="zh-CN" sz="2000" b="1">
                <a:ea typeface="楷体_GB2312" pitchFamily="1" charset="-122"/>
              </a:rPr>
              <a:t>       “什么事？”</a:t>
            </a:r>
          </a:p>
          <a:p>
            <a:r>
              <a:rPr lang="zh-CN" altLang="zh-CN" sz="2000" b="1">
                <a:ea typeface="楷体_GB2312" pitchFamily="1" charset="-122"/>
              </a:rPr>
              <a:t>       “做一件让世界变得更美丽的事。”</a:t>
            </a:r>
          </a:p>
          <a:p>
            <a:r>
              <a:rPr lang="zh-CN" altLang="zh-CN" sz="2000" b="1">
                <a:ea typeface="楷体_GB2312" pitchFamily="1" charset="-122"/>
              </a:rPr>
              <a:t>       “好哇！”我答应得又快又大声。</a:t>
            </a:r>
          </a:p>
        </p:txBody>
      </p:sp>
    </p:spTree>
  </p:cSld>
  <p:clrMapOvr>
    <a:masterClrMapping/>
  </p:clrMapOvr>
  <p:transition spd="med">
    <p:blinds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0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571500"/>
            <a:ext cx="700087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blinds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0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3950"/>
            <a:ext cx="4572000" cy="383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Picture 3" descr="K:/论坛/论坛待整理资料/整理任务/整理中/未标题-5.jpg未标题-5">
            <a:hlinkClick r:id="rId3" tooltip="绘本在线论坛 www.ppsbook.com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39"/>
          <a:stretch>
            <a:fillRect/>
          </a:stretch>
        </p:blipFill>
        <p:spPr bwMode="auto">
          <a:xfrm>
            <a:off x="4573588" y="1143000"/>
            <a:ext cx="4568825" cy="3805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1371600" y="5334000"/>
            <a:ext cx="7162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2000" b="1">
                <a:ea typeface="楷体_GB2312" pitchFamily="1" charset="-122"/>
              </a:rPr>
              <a:t>但是，我还不知道将来会做什么样的事！</a:t>
            </a:r>
          </a:p>
        </p:txBody>
      </p:sp>
    </p:spTree>
  </p:cSld>
  <p:clrMapOvr>
    <a:masterClrMapping/>
  </p:clrMapOvr>
  <p:transition spd="med">
    <p:blinds/>
  </p:transition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Pages>0</Pages>
  <Words>2051</Words>
  <Characters>0</Characters>
  <Application>Microsoft Office PowerPoint</Application>
  <DocSecurity>0</DocSecurity>
  <PresentationFormat>全屏显示(4:3)</PresentationFormat>
  <Lines>0</Lines>
  <Paragraphs>49</Paragraphs>
  <Slides>25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0" baseType="lpstr">
      <vt:lpstr>Arial</vt:lpstr>
      <vt:lpstr>宋体</vt:lpstr>
      <vt:lpstr>Wingdings</vt:lpstr>
      <vt:lpstr>楷体_GB2312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绘本在线论坛 www.ppsbook.com</dc:title>
  <dc:creator>YXH</dc:creator>
  <cp:lastModifiedBy>liziwen</cp:lastModifiedBy>
  <cp:revision>1</cp:revision>
  <cp:lastPrinted>1601-01-01T00:00:00Z</cp:lastPrinted>
  <dcterms:created xsi:type="dcterms:W3CDTF">1601-01-01T00:00:00Z</dcterms:created>
  <dcterms:modified xsi:type="dcterms:W3CDTF">2017-07-26T06:59:24Z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2052-6.6.0.2699</vt:lpwstr>
  </property>
</Properties>
</file>