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67979-EBF7-4AAA-9446-6EBEC944D69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D850AF-BDEE-4B50-8722-B7F9F6C46D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64151-A332-4C58-9F2A-952C925EAE0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7436E-4E62-4EA2-B7E9-72C9E6A71FA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28C02F-FB79-4AE3-B461-DD78B1CD982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17FF89-6724-4E62-B1B8-74BE336247E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FDD1B-0E0D-431C-AC9F-92FB52D8BE5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E39CE-FE31-470C-9F4C-119B91F3E8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84EED-23CD-4417-A7BE-A54F4491197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749EE-D6D0-4D6F-B900-CB61CFB7B50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58C03-7E0C-4E62-8625-BC456A4116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5A85EF-875D-45F7-8186-E4C926AF01F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 descr="图片1"/>
          <p:cNvSpPr>
            <a:spLocks noGrp="1" noChangeAspect="1" noChangeArrowheads="1"/>
          </p:cNvSpPr>
          <p:nvPr/>
        </p:nvSpPr>
        <p:spPr bwMode="auto">
          <a:xfrm>
            <a:off x="0" y="34925"/>
            <a:ext cx="9144000" cy="67865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78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 descr="图片2"/>
          <p:cNvSpPr>
            <a:spLocks noGrp="1" noChangeAspect="1" noChangeArrowheads="1"/>
          </p:cNvSpPr>
          <p:nvPr/>
        </p:nvSpPr>
        <p:spPr bwMode="auto">
          <a:xfrm>
            <a:off x="0" y="44450"/>
            <a:ext cx="9144000" cy="67691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 descr="图片3"/>
          <p:cNvSpPr>
            <a:spLocks noGrp="1" noChangeAspect="1" noChangeArrowheads="1"/>
          </p:cNvSpPr>
          <p:nvPr/>
        </p:nvSpPr>
        <p:spPr bwMode="auto">
          <a:xfrm>
            <a:off x="0" y="88900"/>
            <a:ext cx="9144000" cy="66786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1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 descr="图片4"/>
          <p:cNvSpPr>
            <a:spLocks noGrp="1" noChangeAspect="1" noChangeArrowheads="1"/>
          </p:cNvSpPr>
          <p:nvPr/>
        </p:nvSpPr>
        <p:spPr bwMode="auto">
          <a:xfrm>
            <a:off x="0" y="61913"/>
            <a:ext cx="9144000" cy="67325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3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 descr="图片5"/>
          <p:cNvSpPr>
            <a:spLocks noGrp="1" noChangeAspect="1" noChangeArrowheads="1"/>
          </p:cNvSpPr>
          <p:nvPr/>
        </p:nvSpPr>
        <p:spPr bwMode="auto">
          <a:xfrm>
            <a:off x="0" y="125413"/>
            <a:ext cx="9144000" cy="6607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68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 descr="图片6"/>
          <p:cNvSpPr>
            <a:spLocks noGrp="1" noChangeAspect="1" noChangeArrowheads="1"/>
          </p:cNvSpPr>
          <p:nvPr/>
        </p:nvSpPr>
        <p:spPr bwMode="auto">
          <a:xfrm>
            <a:off x="0" y="80963"/>
            <a:ext cx="9144000" cy="66960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1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 descr="图片7"/>
          <p:cNvSpPr>
            <a:spLocks noGrp="1" noChangeAspect="1" noChangeArrowheads="1"/>
          </p:cNvSpPr>
          <p:nvPr/>
        </p:nvSpPr>
        <p:spPr bwMode="auto">
          <a:xfrm>
            <a:off x="0" y="138113"/>
            <a:ext cx="9144000" cy="65801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4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 descr="图片8"/>
          <p:cNvSpPr>
            <a:spLocks noGrp="1" noChangeAspect="1" noChangeArrowheads="1"/>
          </p:cNvSpPr>
          <p:nvPr/>
        </p:nvSpPr>
        <p:spPr bwMode="auto">
          <a:xfrm>
            <a:off x="0" y="53975"/>
            <a:ext cx="9144000" cy="67500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7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 descr="图片9"/>
          <p:cNvSpPr>
            <a:spLocks noGrp="1" noChangeAspect="1" noChangeArrowheads="1"/>
          </p:cNvSpPr>
          <p:nvPr/>
        </p:nvSpPr>
        <p:spPr bwMode="auto">
          <a:xfrm>
            <a:off x="0" y="71438"/>
            <a:ext cx="9144000" cy="67135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3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 descr="图片10"/>
          <p:cNvSpPr>
            <a:spLocks noGrp="1" noChangeAspect="1" noChangeArrowheads="1"/>
          </p:cNvSpPr>
          <p:nvPr/>
        </p:nvSpPr>
        <p:spPr bwMode="auto">
          <a:xfrm>
            <a:off x="0" y="115888"/>
            <a:ext cx="9144000" cy="66246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90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 descr="图片11"/>
          <p:cNvSpPr>
            <a:spLocks noGrp="1" noChangeAspect="1" noChangeArrowheads="1"/>
          </p:cNvSpPr>
          <p:nvPr/>
        </p:nvSpPr>
        <p:spPr bwMode="auto">
          <a:xfrm>
            <a:off x="0" y="115888"/>
            <a:ext cx="9144000" cy="66246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90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 descr="图片12"/>
          <p:cNvSpPr>
            <a:spLocks noGrp="1" noChangeAspect="1" noChangeArrowheads="1"/>
          </p:cNvSpPr>
          <p:nvPr/>
        </p:nvSpPr>
        <p:spPr bwMode="auto">
          <a:xfrm>
            <a:off x="0" y="12700"/>
            <a:ext cx="9144000" cy="68310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8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 descr="图片13"/>
          <p:cNvSpPr>
            <a:spLocks noGrp="1" noChangeAspect="1" noChangeArrowheads="1"/>
          </p:cNvSpPr>
          <p:nvPr/>
        </p:nvSpPr>
        <p:spPr bwMode="auto">
          <a:xfrm>
            <a:off x="0" y="192088"/>
            <a:ext cx="9144000" cy="64738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77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 descr="图片14"/>
          <p:cNvSpPr>
            <a:spLocks noGrp="1" noChangeAspect="1" noChangeArrowheads="1"/>
          </p:cNvSpPr>
          <p:nvPr/>
        </p:nvSpPr>
        <p:spPr bwMode="auto">
          <a:xfrm>
            <a:off x="0" y="150813"/>
            <a:ext cx="9144000" cy="65547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9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 descr="图片15"/>
          <p:cNvSpPr>
            <a:spLocks noGrp="1" noChangeAspect="1" noChangeArrowheads="1"/>
          </p:cNvSpPr>
          <p:nvPr/>
        </p:nvSpPr>
        <p:spPr bwMode="auto">
          <a:xfrm>
            <a:off x="0" y="147638"/>
            <a:ext cx="9144000" cy="65627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3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 descr="图片16"/>
          <p:cNvSpPr>
            <a:spLocks noGrp="1" noChangeAspect="1" noChangeArrowheads="1"/>
          </p:cNvSpPr>
          <p:nvPr/>
        </p:nvSpPr>
        <p:spPr bwMode="auto">
          <a:xfrm>
            <a:off x="0" y="195263"/>
            <a:ext cx="9144000" cy="64658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 descr="图片17"/>
          <p:cNvSpPr>
            <a:spLocks noGrp="1" noChangeAspect="1" noChangeArrowheads="1"/>
          </p:cNvSpPr>
          <p:nvPr/>
        </p:nvSpPr>
        <p:spPr bwMode="auto">
          <a:xfrm>
            <a:off x="0" y="195263"/>
            <a:ext cx="9144000" cy="64658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 descr="图片18"/>
          <p:cNvSpPr>
            <a:spLocks noGrp="1" noChangeAspect="1" noChangeArrowheads="1"/>
          </p:cNvSpPr>
          <p:nvPr/>
        </p:nvSpPr>
        <p:spPr bwMode="auto">
          <a:xfrm>
            <a:off x="0" y="209550"/>
            <a:ext cx="9144000" cy="64373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 descr="图片19"/>
          <p:cNvSpPr>
            <a:spLocks noGrp="1" noChangeAspect="1" noChangeArrowheads="1"/>
          </p:cNvSpPr>
          <p:nvPr/>
        </p:nvSpPr>
        <p:spPr bwMode="auto">
          <a:xfrm>
            <a:off x="0" y="111125"/>
            <a:ext cx="9144000" cy="66357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6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 descr="图片20"/>
          <p:cNvSpPr>
            <a:spLocks noGrp="1" noChangeAspect="1" noChangeArrowheads="1"/>
          </p:cNvSpPr>
          <p:nvPr/>
        </p:nvSpPr>
        <p:spPr bwMode="auto">
          <a:xfrm>
            <a:off x="0" y="79375"/>
            <a:ext cx="9144000" cy="66992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 descr="图片21"/>
          <p:cNvSpPr>
            <a:spLocks noGrp="1" noChangeAspect="1" noChangeArrowheads="1"/>
          </p:cNvSpPr>
          <p:nvPr/>
        </p:nvSpPr>
        <p:spPr bwMode="auto">
          <a:xfrm>
            <a:off x="0" y="88900"/>
            <a:ext cx="9144000" cy="66802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8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 descr="图片22"/>
          <p:cNvSpPr>
            <a:spLocks noGrp="1" noChangeAspect="1" noChangeArrowheads="1"/>
          </p:cNvSpPr>
          <p:nvPr/>
        </p:nvSpPr>
        <p:spPr bwMode="auto">
          <a:xfrm>
            <a:off x="0" y="4763"/>
            <a:ext cx="9144000" cy="68484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 descr="图片23"/>
          <p:cNvSpPr>
            <a:spLocks noGrp="1" noChangeAspect="1" noChangeArrowheads="1"/>
          </p:cNvSpPr>
          <p:nvPr/>
        </p:nvSpPr>
        <p:spPr bwMode="auto">
          <a:xfrm>
            <a:off x="0" y="84138"/>
            <a:ext cx="9144000" cy="66881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1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 descr="图片24"/>
          <p:cNvSpPr>
            <a:spLocks noGrp="1" noChangeAspect="1" noChangeArrowheads="1"/>
          </p:cNvSpPr>
          <p:nvPr/>
        </p:nvSpPr>
        <p:spPr bwMode="auto">
          <a:xfrm>
            <a:off x="0" y="177800"/>
            <a:ext cx="9144000" cy="65008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00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 descr="图片25"/>
          <p:cNvSpPr>
            <a:spLocks noGrp="1" noChangeAspect="1" noChangeArrowheads="1"/>
          </p:cNvSpPr>
          <p:nvPr/>
        </p:nvSpPr>
        <p:spPr bwMode="auto">
          <a:xfrm>
            <a:off x="0" y="103188"/>
            <a:ext cx="9144000" cy="66516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9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 descr="图片26"/>
          <p:cNvSpPr>
            <a:spLocks noGrp="1" noChangeAspect="1" noChangeArrowheads="1"/>
          </p:cNvSpPr>
          <p:nvPr/>
        </p:nvSpPr>
        <p:spPr bwMode="auto">
          <a:xfrm>
            <a:off x="0" y="150813"/>
            <a:ext cx="9144000" cy="65547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9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 descr="图片27"/>
          <p:cNvSpPr>
            <a:spLocks noGrp="1" noChangeAspect="1" noChangeArrowheads="1"/>
          </p:cNvSpPr>
          <p:nvPr/>
        </p:nvSpPr>
        <p:spPr bwMode="auto">
          <a:xfrm>
            <a:off x="0" y="93663"/>
            <a:ext cx="9144000" cy="66690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 descr="图片28"/>
          <p:cNvSpPr>
            <a:spLocks noGrp="1" noChangeAspect="1" noChangeArrowheads="1"/>
          </p:cNvSpPr>
          <p:nvPr/>
        </p:nvSpPr>
        <p:spPr bwMode="auto">
          <a:xfrm>
            <a:off x="0" y="120650"/>
            <a:ext cx="9144000" cy="66167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67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 descr="图片29"/>
          <p:cNvSpPr>
            <a:spLocks noGrp="1" noChangeAspect="1" noChangeArrowheads="1"/>
          </p:cNvSpPr>
          <p:nvPr/>
        </p:nvSpPr>
        <p:spPr bwMode="auto">
          <a:xfrm>
            <a:off x="0" y="231775"/>
            <a:ext cx="9144000" cy="63928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9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 descr="图片30"/>
          <p:cNvSpPr>
            <a:spLocks noGrp="1" noChangeAspect="1" noChangeArrowheads="1"/>
          </p:cNvSpPr>
          <p:nvPr/>
        </p:nvSpPr>
        <p:spPr bwMode="auto">
          <a:xfrm>
            <a:off x="0" y="236538"/>
            <a:ext cx="9144000" cy="63849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8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 descr="图片31"/>
          <p:cNvSpPr>
            <a:spLocks noGrp="1" noChangeAspect="1" noChangeArrowheads="1"/>
          </p:cNvSpPr>
          <p:nvPr/>
        </p:nvSpPr>
        <p:spPr bwMode="auto">
          <a:xfrm>
            <a:off x="0" y="195263"/>
            <a:ext cx="9144000" cy="64658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4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 descr="图片32"/>
          <p:cNvSpPr>
            <a:spLocks noGrp="1" noChangeAspect="1" noChangeArrowheads="1"/>
          </p:cNvSpPr>
          <p:nvPr/>
        </p:nvSpPr>
        <p:spPr bwMode="auto">
          <a:xfrm>
            <a:off x="0" y="155575"/>
            <a:ext cx="9144000" cy="65468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7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 descr="图片33"/>
          <p:cNvSpPr>
            <a:spLocks noGrp="1" noChangeAspect="1" noChangeArrowheads="1"/>
          </p:cNvSpPr>
          <p:nvPr/>
        </p:nvSpPr>
        <p:spPr bwMode="auto">
          <a:xfrm>
            <a:off x="0" y="155575"/>
            <a:ext cx="9144000" cy="65468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7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7" name="Rectangle 3" descr="图片34"/>
          <p:cNvSpPr>
            <a:spLocks noGrp="1" noChangeAspect="1" noChangeArrowheads="1"/>
          </p:cNvSpPr>
          <p:nvPr/>
        </p:nvSpPr>
        <p:spPr bwMode="auto">
          <a:xfrm>
            <a:off x="0" y="138113"/>
            <a:ext cx="9144000" cy="65801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45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7891" name="Rectangle 3" descr="图片35">
            <a:hlinkClick r:id="rId2" tooltip="绘本在线论坛 www.ppsbook.com"/>
          </p:cNvPr>
          <p:cNvSpPr>
            <a:spLocks noGrp="1" noChangeAspect="1" noChangeArrowheads="1"/>
          </p:cNvSpPr>
          <p:nvPr/>
        </p:nvSpPr>
        <p:spPr bwMode="auto">
          <a:xfrm>
            <a:off x="0" y="98425"/>
            <a:ext cx="9144000" cy="66611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69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3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</vt:vector>
  </TitlesOfParts>
  <Company>Microsoft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2009-08-31T08:32:47Z</dcterms:created>
  <dcterms:modified xsi:type="dcterms:W3CDTF">2017-07-31T02:12:12Z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