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69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79" r:id="rId14"/>
    <p:sldId id="280" r:id="rId15"/>
    <p:sldId id="281" r:id="rId16"/>
    <p:sldId id="282" r:id="rId17"/>
    <p:sldId id="283" r:id="rId18"/>
    <p:sldId id="284" r:id="rId19"/>
    <p:sldId id="285" r:id="rId20"/>
    <p:sldId id="286" r:id="rId21"/>
    <p:sldId id="287" r:id="rId22"/>
    <p:sldId id="288" r:id="rId23"/>
    <p:sldId id="289" r:id="rId24"/>
    <p:sldId id="290" r:id="rId25"/>
    <p:sldId id="291" r:id="rId26"/>
    <p:sldId id="292" r:id="rId27"/>
    <p:sldId id="293" r:id="rId28"/>
    <p:sldId id="294" r:id="rId29"/>
    <p:sldId id="295" r:id="rId30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86A956-9306-4F2C-B83E-9F121A3FD78A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B158EC-3ADB-43D8-B450-941A7C9EE794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5FF761-BF85-48E7-9BBE-43AABDDF977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22569F-7041-4B32-9E22-FFD0A508E77A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F5D8DA-D979-4136-AF22-E58B1711029A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66B2CB-435E-4B4C-B241-DD15578AD601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E6DE3F-8DF4-4137-85CF-870D40EADC86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B5F9EE-130D-47E8-9FD1-91FBD5566F25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0EC39E-5F7D-4D75-8397-A26FC372B4B6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B82A7C-6A7B-4BD0-897E-7F86B4962C2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2646BA-0DDB-4AED-AD7D-0070981EB437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76674DE-49AC-484A-AF37-3C521188479F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hyperlink" Target="http://www.ppsbook.com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 descr="image0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7475"/>
            <a:ext cx="9144000" cy="666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C:/Documents and Settings/Administrator/桌面/袋熊日记/image001.jpgimage0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8" y="76200"/>
            <a:ext cx="8772525" cy="666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C:/Documents and Settings/Administrator/桌面/袋熊日记/image002.jpgimage0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3825" y="117475"/>
            <a:ext cx="8894763" cy="666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C:/Documents and Settings/Administrator/桌面/袋熊日记/image003.jpgimage0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" y="117475"/>
            <a:ext cx="8858250" cy="666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C:/Documents and Settings/Administrator/桌面/袋熊日记/image004.jpgimage0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3663" y="117475"/>
            <a:ext cx="8955087" cy="666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C:/Documents and Settings/Administrator/桌面/袋熊日记/image005.jpgimage0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17475"/>
            <a:ext cx="8785225" cy="666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C:/Documents and Settings/Administrator/桌面/袋熊日记/image006.jpgimage0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3825" y="117475"/>
            <a:ext cx="8894763" cy="666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0244" name="Picture 4" descr="C:/Documents and Settings/Administrator/桌面/袋熊日记/image007.jpgimage0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5" y="117475"/>
            <a:ext cx="8743950" cy="666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C:/Documents and Settings/Administrator/桌面/袋熊日记/image008.jpgimage0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9063" y="117475"/>
            <a:ext cx="8905875" cy="666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C:/Documents and Settings/Administrator/桌面/袋熊日记/image009.jpgimage0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5600" y="117475"/>
            <a:ext cx="8431213" cy="666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C:/Documents and Settings/Administrator/桌面/袋熊日记/image010.jpgimage0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7000" y="117475"/>
            <a:ext cx="8888413" cy="666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C:/Documents and Settings/Administrator/桌面/袋熊日记/image011.jpgimage0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650" y="117475"/>
            <a:ext cx="7886700" cy="666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C:/Documents and Settings/Administrator/桌面/袋熊日记/image012.jpgimage0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163" y="117475"/>
            <a:ext cx="8574087" cy="666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6388" name="Picture 4" descr="C:/Documents and Settings/Administrator/桌面/袋熊日记/image013.jpgimage0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9225" y="117475"/>
            <a:ext cx="8845550" cy="666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7412" name="Picture 4" descr="C:/Documents and Settings/Administrator/桌面/袋熊日记/image014.jpgimage0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1163" y="117475"/>
            <a:ext cx="8321675" cy="666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8436" name="Picture 4" descr="C:/Documents and Settings/Administrator/桌面/袋熊日记/image015.jpgimage0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3525" y="117475"/>
            <a:ext cx="8616950" cy="666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9460" name="Picture 4" descr="C:/Documents and Settings/Administrator/桌面/袋熊日记/image016.jpgimage0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9588" y="117475"/>
            <a:ext cx="8124825" cy="666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0484" name="Picture 4" descr="C:/Documents and Settings/Administrator/桌面/袋熊日记/image017.jpgimage0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3" y="117475"/>
            <a:ext cx="8715375" cy="666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1508" name="Picture 4" descr="C:/Documents and Settings/Administrator/桌面/袋熊日记/image018.jpgimage0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050" y="117475"/>
            <a:ext cx="8597900" cy="666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2532" name="Picture 4" descr="C:/Documents and Settings/Administrator/桌面/袋熊日记/image019.jpgimage0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8" y="117475"/>
            <a:ext cx="8975725" cy="666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3556" name="Picture 4" descr="C:/Documents and Settings/Administrator/桌面/袋熊日记/image020.jpgimage0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5425" y="117475"/>
            <a:ext cx="8693150" cy="666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4580" name="Picture 4" descr="C:/Documents and Settings/Administrator/桌面/袋熊日记/image021.jpgimage0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9063" y="117475"/>
            <a:ext cx="8905875" cy="666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5604" name="Picture 4" descr="C:/Documents and Settings/Administrator/桌面/袋熊日记/image022.jpgimage0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963" y="117475"/>
            <a:ext cx="8982075" cy="666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6628" name="Picture 4" descr="C:/Documents and Settings/Administrator/桌面/袋熊日记/image023.jpgimage0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7213" y="117475"/>
            <a:ext cx="8029575" cy="666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7652" name="Picture 4" descr="C:/Documents and Settings/Administrator/桌面/袋熊日记/image024.jpgimage0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8113" y="117475"/>
            <a:ext cx="8867775" cy="666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8676" name="Picture 4" descr="C:/Documents and Settings/Administrator/桌面/袋熊日记/image025.jpgimage0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263" y="117475"/>
            <a:ext cx="9007475" cy="666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9700" name="Picture 4" descr="C:/Documents and Settings/Administrator/桌面/袋熊日记/image026.jpgimage02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7000" y="117475"/>
            <a:ext cx="8890000" cy="666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24" name="Picture 4" descr="C:/Documents and Settings/Administrator/桌面/袋熊日记/image027.jpgimage02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4013" y="117475"/>
            <a:ext cx="8435975" cy="666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1748" name="Picture 4" descr="C:/Documents and Settings/Administrator/桌面/袋熊日记/image028.jpgimage028">
            <a:hlinkClick r:id="rId2" tooltip="绘本在线论坛 www.ppsbook.com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988" y="117475"/>
            <a:ext cx="8328025" cy="666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157255200</TotalTime>
  <Pages>0</Pages>
  <Words>0</Words>
  <Characters>0</Characters>
  <Application>Microsoft Office PowerPoint</Application>
  <DocSecurity>0</DocSecurity>
  <PresentationFormat>全屏显示(4:3)</PresentationFormat>
  <Lines>0</Lines>
  <Paragraphs>0</Paragraphs>
  <Slides>29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29</vt:i4>
      </vt:variant>
    </vt:vector>
  </HeadingPairs>
  <TitlesOfParts>
    <vt:vector size="33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绘本在线论坛 www.ppsbook.com</dc:title>
  <dc:creator>绘本在线论坛 www.ppsbook.com</dc:creator>
  <cp:lastModifiedBy>PC</cp:lastModifiedBy>
  <cp:revision>1</cp:revision>
  <cp:lastPrinted>1899-12-30T00:00:00Z</cp:lastPrinted>
  <dcterms:created xsi:type="dcterms:W3CDTF">2010-12-22T21:08:26Z</dcterms:created>
  <dcterms:modified xsi:type="dcterms:W3CDTF">2017-07-31T02:15:03Z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2052-6.6.0.2461</vt:lpwstr>
  </property>
</Properties>
</file>