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4F568-C855-4CC7-9C00-A63449F9EE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F4B76-5F6F-4784-B998-AE2F67E4DC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7D16E-192A-4F97-9AAB-29579474F57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27C39-9B9E-4894-B07F-0C2B7C800A6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34230-D0B0-4579-88EB-C9002072102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3E9FD-5CCA-44C4-BEB2-FC112907AF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4153D-7C68-461B-9E0E-F8BD1C5FE5C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D2FD8-95C6-4CC4-9B55-6C213ACD178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20795-C53F-4E4F-973F-12E8B797D86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ACDA80-B65A-4D67-91C2-2E0C6F5A2D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2569D-4A0F-4E60-96A8-ADFCC4E3549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E535CA-11BB-43DD-82DB-FC153CEC70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0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8500" y="28575"/>
            <a:ext cx="5124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0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0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0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1788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0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0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0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0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0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0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0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0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照片 08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1788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2010-07-03T21:26:30Z</dcterms:created>
  <dcterms:modified xsi:type="dcterms:W3CDTF">2017-07-31T02:16:45Z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