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ADAC54-08F7-4BA2-8B45-9A5DC1532C6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D192A-0EA6-4FA3-8B4D-F82D4348524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0BE43-797A-4ABC-B2CD-32CEEE1867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71B62-B225-4434-BEB7-DB3CB0EEC3B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B351A6-F6DD-4511-B407-0ABBCF639A9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3334DF-2559-4850-873C-AC7190FDC35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679D9-02AD-49D7-846D-22100F94800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2C6966-0241-48AD-B2BC-12AABAC5080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82434-A966-40E5-8449-150DD14E62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A25C71-2618-4FB5-9081-7598D205E32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E33932-EADF-4F92-986D-F6BCDAF9DA2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0B0D6D-9CA9-444D-8A2F-CAEC37157C3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4575" y="-25400"/>
            <a:ext cx="697388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53988"/>
            <a:ext cx="7620000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950" y="26988"/>
            <a:ext cx="6904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363" y="44450"/>
            <a:ext cx="703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6988"/>
            <a:ext cx="7281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6988"/>
            <a:ext cx="7413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0288" y="26988"/>
            <a:ext cx="7070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4450"/>
            <a:ext cx="7521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6988"/>
            <a:ext cx="7481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44450"/>
            <a:ext cx="7521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26988"/>
            <a:ext cx="6470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750" y="26988"/>
            <a:ext cx="7523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44450"/>
            <a:ext cx="7413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350" y="204788"/>
            <a:ext cx="7620000" cy="646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6988"/>
            <a:ext cx="72310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4575" y="-25400"/>
            <a:ext cx="708183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44450"/>
            <a:ext cx="7467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-25400"/>
            <a:ext cx="719296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6988"/>
            <a:ext cx="6732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6988"/>
            <a:ext cx="7467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7207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6513" y="26988"/>
            <a:ext cx="6434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1725" y="26988"/>
            <a:ext cx="6926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6988"/>
            <a:ext cx="7346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6988"/>
            <a:ext cx="7045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5688" y="26988"/>
            <a:ext cx="7045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2388"/>
            <a:ext cx="7620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26988"/>
            <a:ext cx="6789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95250"/>
            <a:ext cx="7620000" cy="671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44450"/>
            <a:ext cx="6835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3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26988"/>
            <a:ext cx="6242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5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2010-11-20T13:19:44Z</dcterms:created>
  <dcterms:modified xsi:type="dcterms:W3CDTF">2017-07-31T02:17:22Z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