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70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1AB858-EE9F-4175-9E77-4CC07A8E51F4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597062-A573-4D54-A6B5-36618AE10844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EC9BC9-96C4-4EBB-8E38-C2A7FD9D9764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53435E-D4FA-42A9-9027-A9C916F5DFBE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AD8BB4-0A4E-47E2-A58F-F779ED2DC5D6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A55D1C-1B97-48E7-9E54-5DB01C65B5C8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562F2C-FA3C-46EE-8979-804FA5FEDBEC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B975D2-8E6F-407F-857D-6EFA8D622C1D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F328D4-E0CC-4C6B-B2D5-B7DDB4DDCCB7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AA23E7-9669-4D49-B480-C5792FB1F540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2B8381-FF5A-4976-AA01-91E4042221B4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D9FD236-D9EA-4572-8EED-CE480CEB721A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hyperlink" Target="http://www.ppsbook.co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076" name="Picture 4" descr="img0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150" y="-25400"/>
            <a:ext cx="538797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4100" name="Picture 4" descr="img0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050" y="0"/>
            <a:ext cx="52054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5124" name="Picture 4" descr="img00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0"/>
            <a:ext cx="52054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6148" name="Picture 4" descr="img00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8175" y="0"/>
            <a:ext cx="5203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7172" name="Picture 4" descr="img00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8175" y="0"/>
            <a:ext cx="5203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8196" name="Picture 4" descr="img00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0"/>
            <a:ext cx="52054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9220" name="Picture 4" descr="img00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0"/>
            <a:ext cx="52054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0244" name="Picture 4" descr="img00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0"/>
            <a:ext cx="52054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1268" name="Picture 4" descr="img00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8175" y="0"/>
            <a:ext cx="5203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2292" name="Picture 4" descr="img0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0"/>
            <a:ext cx="52054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3316" name="Picture 4" descr="img0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-25400"/>
            <a:ext cx="5205412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4340" name="Picture 4" descr="img0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050" y="0"/>
            <a:ext cx="52054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5364" name="Picture 4" descr="img0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0"/>
            <a:ext cx="52054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6388" name="Picture 4" descr="img0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050" y="0"/>
            <a:ext cx="52054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7412" name="Picture 4" descr="img01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8175" y="0"/>
            <a:ext cx="5203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8436" name="Picture 4" descr="img01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8175" y="0"/>
            <a:ext cx="5203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9460" name="Picture 4" descr="img01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050" y="0"/>
            <a:ext cx="52054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0484" name="Picture 4" descr="img01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050" y="0"/>
            <a:ext cx="52054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1508" name="Picture 4" descr="img01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0"/>
            <a:ext cx="52054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2532" name="Picture 4" descr="img02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0"/>
            <a:ext cx="52054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3556" name="Picture 4" descr="img02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0"/>
            <a:ext cx="52054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4580" name="Picture 4" descr="img02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050" y="0"/>
            <a:ext cx="52054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5604" name="Picture 4" descr="img02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0"/>
            <a:ext cx="52054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6628" name="Picture 4" descr="img02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44450"/>
            <a:ext cx="52054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7652" name="Picture 4" descr="img02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0"/>
            <a:ext cx="52054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8676" name="Picture 4" descr="img02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0"/>
            <a:ext cx="52054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9700" name="Picture 4" descr="img02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0"/>
            <a:ext cx="52054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0724" name="Picture 4" descr="img02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0"/>
            <a:ext cx="52054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1748" name="Picture 4" descr="img029">
            <a:hlinkClick r:id="rId2" tooltip="绘本在线论坛 www.ppsbook.com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050" y="0"/>
            <a:ext cx="52054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157255200</TotalTime>
  <Pages>0</Pages>
  <Words>0</Words>
  <Characters>0</Characters>
  <Application>Microsoft Office PowerPoint</Application>
  <DocSecurity>0</DocSecurity>
  <PresentationFormat>全屏显示(4:3)</PresentationFormat>
  <Lines>0</Lines>
  <Paragraphs>0</Paragraphs>
  <Slides>29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29</vt:i4>
      </vt:variant>
    </vt:vector>
  </HeadingPairs>
  <TitlesOfParts>
    <vt:vector size="33" baseType="lpstr">
      <vt:lpstr>Arial</vt:lpstr>
      <vt:lpstr>宋体</vt:lpstr>
      <vt:lpstr>Wingdings</vt:lpstr>
      <vt:lpstr>默认设计模板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  <vt:lpstr>幻灯片 29</vt:lpstr>
    </vt:vector>
  </TitlesOfParts>
  <LinksUpToDate>false</LinksUpToDate>
  <CharactersWithSpaces>0</CharactersWithSpaces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绘本在线论坛 www.ppsbook.com</dc:creator>
  <cp:lastModifiedBy>PC</cp:lastModifiedBy>
  <cp:revision>1</cp:revision>
  <cp:lastPrinted>1899-12-30T00:00:00Z</cp:lastPrinted>
  <dcterms:created xsi:type="dcterms:W3CDTF">2010-12-12T22:07:23Z</dcterms:created>
  <dcterms:modified xsi:type="dcterms:W3CDTF">2017-07-31T02:19:28Z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2052-6.6.0.2461</vt:lpwstr>
  </property>
</Properties>
</file>