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7B992-C9D1-4630-98C3-F64FFC83F10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209FD-87BE-4CEE-AA9B-DF07DAE6F8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747B2-90D0-4A65-B67E-4177B795A61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516F63-36B7-40D4-9515-9C203F3E203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2ECB90-A23C-4B25-B3A0-CB8CF1EFF92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8C18D-EF74-4AB6-B6F8-95D2B92FEC6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AB1F2-B6D5-4669-B3F9-0C76721AC79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FEBB4-CA3D-4D14-8912-D30E8208B61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BE62C8-0D89-4406-87C6-ACC5966FEA7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A4701-4482-4F29-BEC7-7CEDB206BD8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A3026C-D043-43CA-BD70-772718FF0AB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72A511-6066-448F-BE8F-0439D19C43D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2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18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2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米莉茉莉第1、5辑/米莉茉莉第1辑/给我一个家/DSCF2271.JPGDSCF22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米莉茉莉第1、5辑/米莉茉莉第1辑/给我一个家/DSCF2272.JPGDSCF22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米莉茉莉第1、5辑/米莉茉莉第1辑/给我一个家/DSCF2273.JPGDSCF22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米莉茉莉第1、5辑/米莉茉莉第1辑/给我一个家/DSCF2274.JPGDSCF22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米莉茉莉第1、5辑/米莉茉莉第1辑/给我一个家/DSCF2275.JPGDSCF22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米莉茉莉第1、5辑/米莉茉莉第1辑/给我一个家/DSCF2276.JPGDSCF22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米莉茉莉第1、5辑/米莉茉莉第1辑/给我一个家/DSCF2277.JPGDSCF22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米莉茉莉第1、5辑/米莉茉莉第1辑/给我一个家/DSCF2278.JPGDSCF22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米莉茉莉第1、5辑/米莉茉莉第1辑/给我一个家/DSCF2279.JPGDSCF22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米莉茉莉第1、5辑/米莉茉莉第1辑/给我一个家/DSCF2280.JPGDSCF2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米莉茉莉第1、5辑/米莉茉莉第1辑/给我一个家/DSCF2281.JPGDSCF2281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3375"/>
            <a:ext cx="9142412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2010-12-28T20:38:05Z</dcterms:created>
  <dcterms:modified xsi:type="dcterms:W3CDTF">2017-07-31T02:20:01Z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