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96D2C-AEB4-4208-837F-F3BD7234FCA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E4E50-727E-49A8-8672-C05E6208381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5F101-94ED-4F7A-ABC7-D3E2E03DF53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A6E76-7BF0-4E7F-BF97-DF209C7CFE2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60360F-8D5F-4FA2-96F5-461AEEEB605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456F6-C628-4DB0-8E20-B06EFE126F7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857D16-EB6F-4046-AD6D-ADFF016B938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007FE-EE3D-43C2-96CF-945E9E6D74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7D9BB6-FC3D-4946-A20C-7D865E88825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E07ED-E8EA-4E87-AE57-4E9AC2C8EA7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EB604-06F4-47EA-8A69-0501C031D2F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65C39B5-0504-4471-9A3E-2D323C1B03D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55700" y="26988"/>
            <a:ext cx="6800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071563"/>
            <a:ext cx="9107487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K:/论坛/论坛待整理资料/整理任务/整理中/好饿的小蛇/003.jp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2213" y="44450"/>
            <a:ext cx="6764337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K:/论坛/论坛待整理资料/整理任务/整理中/好饿的小蛇/004.jp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" y="1071563"/>
            <a:ext cx="8994775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K:/论坛/论坛待整理资料/整理任务/整理中/好饿的小蛇/005.jp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076325"/>
            <a:ext cx="9107487" cy="465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K:/论坛/论坛待整理资料/整理任务/整理中/好饿的小蛇/006.jp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071563"/>
            <a:ext cx="9061450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K:/论坛/论坛待整理资料/整理任务/整理中/好饿的小蛇/007.jp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63" y="1071563"/>
            <a:ext cx="9074150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K:/论坛/论坛待整理资料/整理任务/整理中/好饿的小蛇/008.jp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1071563"/>
            <a:ext cx="9102725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K:/论坛/论坛待整理资料/整理任务/整理中/好饿的小蛇/009.jp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101725"/>
            <a:ext cx="9107487" cy="460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K:/论坛/论坛待整理资料/整理任务/整理中/好饿的小蛇/010.jp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8" y="1071563"/>
            <a:ext cx="8978900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K:/论坛/论坛待整理资料/整理任务/整理中/好饿的小蛇/011.jp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082675"/>
            <a:ext cx="9107487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K:/论坛/论坛待整理资料/整理任务/整理中/好饿的小蛇/012.jp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" y="1071563"/>
            <a:ext cx="9007475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K:/论坛/论坛待整理资料/整理任务/整理中/好饿的小蛇/013.jp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085850"/>
            <a:ext cx="9107487" cy="463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K:/论坛/论坛待整理资料/整理任务/整理中/好饿的小蛇/014.jp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085850"/>
            <a:ext cx="9107487" cy="463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K:/论坛/论坛待整理资料/整理任务/整理中/好饿的小蛇/015.jp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1071563"/>
            <a:ext cx="9085263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K:/论坛/论坛待整理资料/整理任务/整理中/好饿的小蛇/016.jp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104900"/>
            <a:ext cx="9107487" cy="459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K:/论坛/论坛待整理资料/整理任务/整理中/好饿的小蛇/017.jp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071563"/>
            <a:ext cx="4538663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K:/论坛/论坛待整理资料/整理任务/整理中/好饿的小蛇/018.jpg01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1100138"/>
            <a:ext cx="9107487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1</cp:revision>
  <cp:lastPrinted>1899-12-30T00:00:00Z</cp:lastPrinted>
  <dcterms:created xsi:type="dcterms:W3CDTF">2011-01-18T21:04:42Z</dcterms:created>
  <dcterms:modified xsi:type="dcterms:W3CDTF">2017-07-31T02:22:02Z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