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2AB427-6923-4A89-BCD0-9D351D584EC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F973C1-0A8E-4B32-81D9-1EDC0A054AC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282D67-DBD4-4464-A326-77A40377557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33F06E-E0B1-4850-808A-6FC68820056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7696C0-A061-4BB0-B567-D664425BD4B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8F717-CB83-43B2-8C9B-31FA9D5946E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52966B-2C7A-484E-B731-B2332011976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2DFE8-1322-48B0-94AE-DF267B660A5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0502A-2980-4518-9CAC-5A9B081C34D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BFABCA-FD51-4011-87E2-82BA933A2CE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F2F2BE-05D7-4C34-BF55-B600CA115DA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61EDC2-67EA-4836-9D2F-2DA480C7A28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26988"/>
            <a:ext cx="6697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9850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6975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8413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6975" y="44450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8413" y="117475"/>
            <a:ext cx="654367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2010-12-11T22:04:06Z</dcterms:created>
  <dcterms:modified xsi:type="dcterms:W3CDTF">2017-07-31T02:22:32Z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