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7247B4-436C-4C53-B688-96651F4C7FC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D7B70A-E5EA-46B5-8375-7E7E7558366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3C849D5-BB3D-49FA-A3E2-991AF4727E3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422273-8DF3-44F2-A791-B61A9B8F843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BBCBBB-1723-4744-BC7D-A9FD0E846875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A0814D8-64DC-49F7-B910-81648B92DDD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14DABC7-A239-477D-A33B-3B0506DE28A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F746B6-7A93-48E2-81C9-0726DC037417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5AF5A9B-E0B4-4D32-BEED-537DB7E783D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656E5D-AB7B-4985-BC3D-ECE232D7E8B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51F6AF-E4EA-43A5-A62C-FEBAF24E49AF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955B97D-7BC4-49C0-BDB5-24CEEAABF27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://5vyk.5d6d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3076" name="Picture 4" descr="照片 12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25663" y="28575"/>
            <a:ext cx="51101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4100" name="Picture 4" descr="照片 12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5124" name="Picture 4" descr="照片 12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6148" name="Picture 4" descr="照片 12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7172" name="Picture 4" descr="照片 13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8196" name="Picture 4" descr="照片 13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9220" name="Picture 4" descr="照片 13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5242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0244" name="Picture 4" descr="照片 13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1268" name="Picture 4" descr="照片 13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2292" name="Picture 4" descr="照片 13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513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3316" name="Picture 4" descr="照片 13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4340" name="Picture 4" descr="照片 13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5364" name="Picture 4" descr="照片 13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zh-CN" altLang="zh-CN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zh-CN" altLang="zh-CN"/>
          </a:p>
        </p:txBody>
      </p:sp>
      <p:pic>
        <p:nvPicPr>
          <p:cNvPr id="16388" name="Picture 4" descr="照片 139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33375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157255200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18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</vt:vector>
  </TitlesOfParts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绘本在线论坛 www.ppsbook.com</dc:creator>
  <cp:lastModifiedBy>PC</cp:lastModifiedBy>
  <cp:revision>1</cp:revision>
  <cp:lastPrinted>1899-12-30T00:00:00Z</cp:lastPrinted>
  <dcterms:created xsi:type="dcterms:W3CDTF">2010-07-03T21:30:06Z</dcterms:created>
  <dcterms:modified xsi:type="dcterms:W3CDTF">2017-07-31T02:23:45Z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2052-6.5.0.1966</vt:lpwstr>
  </property>
</Properties>
</file>