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91DCC-296C-4B3D-9645-B46F9BE38A9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91C59A-E5C5-460E-926A-85C917691B3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99A10-A354-4122-A147-52087CC838C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66DA8B-B76A-4011-98C9-0413257CC26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E5DE56-004B-4216-BDA1-2B354CC5B61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40FC6-B004-4089-A037-A6EF1FA0EA1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8682E7-123F-433C-B46C-3DDC859CD09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2CE88D-547A-468D-B0A0-B7884DEC2AF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CA3236-9BD4-4B20-B04F-CD07CAF6F34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7619E-0B11-4C8A-9AEB-964B636E25B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A92556-3032-4292-AFBD-6114E36FBCD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4335D47-84A4-4920-959F-A306E4A5B1E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呼吸的空气-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981075"/>
            <a:ext cx="9144000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K:/论坛/论坛待整理资料/整理任务/整理中/呼吸的空气/呼吸的空气-02.jpg呼吸的空气-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735013"/>
            <a:ext cx="9144000" cy="534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K:/论坛/论坛待整理资料/整理任务/整理中/呼吸的空气/呼吸的空气-03.jpg呼吸的空气-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713" y="981075"/>
            <a:ext cx="8988425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K:/论坛/论坛待整理资料/整理任务/整理中/呼吸的空气/呼吸的空气-04.jpg呼吸的空气-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" y="981075"/>
            <a:ext cx="8947150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K:/论坛/论坛待整理资料/整理任务/整理中/呼吸的空气/呼吸的空气-05.jpg呼吸的空气-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9400" y="981075"/>
            <a:ext cx="8656638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K:/论坛/论坛待整理资料/整理任务/整理中/呼吸的空气/呼吸的空气-06.jpg呼吸的空气-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981075"/>
            <a:ext cx="9142412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K:/论坛/论坛待整理资料/整理任务/整理中/呼吸的空气/呼吸的空气-08.jpg呼吸的空气-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725" y="981075"/>
            <a:ext cx="8280400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K:/论坛/论坛待整理资料/整理任务/整理中/呼吸的空气/呼吸的空气-09.jpg呼吸的空气-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6888" y="981075"/>
            <a:ext cx="8221662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K:/论坛/论坛待整理资料/整理任务/整理中/呼吸的空气/呼吸的空气-10.jpg呼吸的空气-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981075"/>
            <a:ext cx="9142412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K:/论坛/论坛待整理资料/整理任务/整理中/呼吸的空气/呼吸的空气-11.jpg呼吸的空气-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5913" y="981075"/>
            <a:ext cx="8582025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K:/论坛/论坛待整理资料/整理任务/整理中/呼吸的空气/呼吸的空气-12.jpg呼吸的空气-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981075"/>
            <a:ext cx="8786812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K:/论坛/论坛待整理资料/整理任务/整理中/呼吸的空气/呼吸的空气-13.jpg呼吸的空气-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3" y="981075"/>
            <a:ext cx="8761412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K:/论坛/论坛待整理资料/整理任务/整理中/呼吸的空气/呼吸的空气-14.jpg呼吸的空气-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363" y="981075"/>
            <a:ext cx="8748712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K:/论坛/论坛待整理资料/整理任务/整理中/呼吸的空气/呼吸的空气-15.jpg呼吸的空气-15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963" y="981075"/>
            <a:ext cx="8545512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1</cp:revision>
  <cp:lastPrinted>1899-12-30T00:00:00Z</cp:lastPrinted>
  <dcterms:created xsi:type="dcterms:W3CDTF">2011-04-12T17:58:41Z</dcterms:created>
  <dcterms:modified xsi:type="dcterms:W3CDTF">2017-07-31T02:24:40Z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2052-6.6.0.2699</vt:lpwstr>
  </property>
</Properties>
</file>