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59E03-5EB2-4E53-9C2A-330BBFF0C7B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2316D9-0339-48D0-91DB-CC99FEB9CA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A4D15-FD64-4DFE-8F18-41FDC02AFF4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84DE6-B663-4A0A-BD3E-44556551C44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E14FC-C216-4682-994B-DECC345F05D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67D8B-9D04-40DC-AC06-1446CAB91DA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80CB6-55E9-43A3-A1E2-01D7D6A4714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2063E-F05B-4B78-A009-BBB88C87860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162EF7-88B5-43B9-9D84-E6C6A6A962F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79E59-CF31-472E-9CB8-4BCA6051483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A63AF8-38F6-4247-B336-666BAE76EA0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CC3558-8890-4BF4-99B6-193A97E3735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5vyk.5d6d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照片 2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8575"/>
            <a:ext cx="5092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照片 2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照片 2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照片 2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80988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照片 2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照片 2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照片 2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照片 2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照片 2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照片 2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照片 2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照片 2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照片 2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照片 25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2010-07-12T22:40:45Z</dcterms:created>
  <dcterms:modified xsi:type="dcterms:W3CDTF">2017-07-31T02:25:47Z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