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572CA-7F68-4F3B-9D01-9E1AF996BDB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2FB28-42BE-4514-AD08-1A65D27571F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B64C2-AA9A-47FA-BEA4-C6D43A56598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23041-55EB-4D36-BA77-A7B6118B7FE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71BF9-7C9B-481D-83EF-0281E49006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DACAEA-74DF-492A-8B11-A74E8DBB071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115FD-7819-4D2F-B44B-125323BBFB5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601A9-6BE3-4AB5-A663-AF7C1E0DC8C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C3E91A-AED2-4C7A-81EC-6B0D9FCFD27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26F38-1159-441C-8E8A-3A000B1A91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24E5B-14A1-412C-BA8A-597BAA8584E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EEE895-9046-43B4-B8A9-B4CFF454DE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0050" y="0"/>
            <a:ext cx="5854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-25400"/>
            <a:ext cx="578008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26988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6988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0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26988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988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26988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445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26988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-25400"/>
            <a:ext cx="578008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26988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26988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0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0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0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26988"/>
            <a:ext cx="57800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img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78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img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4445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img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0" name="Picture 4" descr="img032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0"/>
            <a:ext cx="5780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6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2010-12-08T22:30:20Z</dcterms:created>
  <dcterms:modified xsi:type="dcterms:W3CDTF">2017-07-27T01:30:36Z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