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楷体_GB2312" pitchFamily="1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DDDD6-D791-428A-979E-D7071526186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08B6E-0FB7-4826-AA34-B5CBE8CC252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D155D-4A4D-4B19-BA2E-9FF9E985396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4A62B-FD2D-48A9-864A-CB742E1A4C4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34017-F749-4244-9B0B-10C0C57AD3C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D68DC-B51A-4F4F-B6C7-285563333FD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580382-6846-4373-A1D9-8CE27EBD045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506D24-74F9-49A0-8562-C839D49E825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1A3DB-4B59-4860-8459-902E0EEABC3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FD63C-CFB4-4E0D-9B20-7DF0ABB1549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FF731-A6DD-48B2-81A8-32558C05E64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fld id="{9D0674FA-721C-4B0A-8871-B32B6B821A6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5875"/>
            <a:ext cx="5976938" cy="68405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434975"/>
            <a:ext cx="5608638" cy="47228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042988" y="5516563"/>
            <a:ext cx="72723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>
                <a:latin typeface="楷体_GB2312" pitchFamily="1" charset="-122"/>
              </a:rPr>
              <a:t>    </a:t>
            </a:r>
            <a:r>
              <a:rPr lang="zh-CN">
                <a:latin typeface="楷体_GB2312" pitchFamily="1" charset="-122"/>
              </a:rPr>
              <a:t>有一只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万年也不死的猫，其实它死了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万次，又活了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万次。是一只漂亮的虎皮花猫。有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万个人宠爱过它，有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万个人在它死的时候哭过，可是它连一次也没有哭过。</a:t>
            </a: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449263"/>
            <a:ext cx="5400675" cy="4779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39750" y="5518150"/>
            <a:ext cx="8135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猫曾经是国王的猫。猫讨厌国王，国王总是发动战争，还把猫用一个漂亮的篮子装起来，带到战场上。有一天，猫被一只冷箭射死了。国王捧着猫哭了起来，仗也不打了，回到了王宫，把它埋在了院子里。</a:t>
            </a: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7513" y="384175"/>
            <a:ext cx="5692775" cy="47736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11188" y="5516563"/>
            <a:ext cx="79930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猫曾经是水手的猫。猫讨厌大海，水手带它走遍了全世界的大海和全世界的码头。有一天，猫从船上掉了下来淹死了。水手用网子把猫捞了上来，抱着它大哭起来，把它埋到了一个遥远的港口的树下。</a:t>
            </a: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未标题-1.jpg未标题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333375"/>
            <a:ext cx="5113337" cy="42592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771775" y="4941888"/>
            <a:ext cx="3232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/>
              <a:t>猫还曾经是一个魔术师的猫</a:t>
            </a: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333375"/>
            <a:ext cx="4851400" cy="4229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203575" y="4725988"/>
            <a:ext cx="2470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/>
              <a:t>曾经是一个小偷的猫</a:t>
            </a: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124075" y="476250"/>
            <a:ext cx="3740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/>
              <a:t>曾经是一个孤零零的老太太的猫</a:t>
            </a:r>
          </a:p>
        </p:txBody>
      </p:sp>
      <p:pic>
        <p:nvPicPr>
          <p:cNvPr id="9219" name="Picture 3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96975"/>
            <a:ext cx="5981700" cy="5080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49275"/>
            <a:ext cx="5327650" cy="46942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916238" y="5445125"/>
            <a:ext cx="272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/>
              <a:t>曾经是一个小女孩的猫</a:t>
            </a: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404813"/>
            <a:ext cx="4965700" cy="4229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35150" y="4797425"/>
            <a:ext cx="57610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/>
              <a:t>        </a:t>
            </a:r>
            <a:r>
              <a:rPr lang="zh-CN"/>
              <a:t>它被锯死过、被狗咬死过、老死过，还被背孩子的带子勒死过，不过，它已经不在乎死亡了。</a:t>
            </a: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/论坛/论坛待整理资料/整理任务/整理中/未标题-3.jpg未标题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988" y="333375"/>
            <a:ext cx="6089650" cy="4483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27088" y="5013325"/>
            <a:ext cx="7489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后来，猫就谁的猫也不是了。它成了一只野猫。它头一次变成了自己的猫。它最喜欢自己了，漂亮的虎皮花猫终于变成了漂亮的野猫。母猫们都想嫁给他，有的给它大鱼，有给它上等的老鼠，它说：“我可死过一百万次呢！”它比谁都喜欢自己。</a:t>
            </a: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60350"/>
            <a:ext cx="5308600" cy="5080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39750" y="5302250"/>
            <a:ext cx="7848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只有一只猫连看也不看它一眼，一只美丽的白猫。它走过去说：“我可死过一百万次呢！”“是吗？”白猫只说了这么一声。它有点生气了，因为它太喜欢自己了。第二天、第三天，它都走到白猫的身边，说：“你还一次也没活完吧？”“是吗？”白猫只说了这么一声。</a:t>
            </a: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315913"/>
            <a:ext cx="5400675" cy="4625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82625" y="5157788"/>
            <a:ext cx="7705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>
                <a:latin typeface="楷体_GB2312" pitchFamily="1" charset="-122"/>
              </a:rPr>
              <a:t>    </a:t>
            </a:r>
            <a:r>
              <a:rPr lang="zh-CN">
                <a:latin typeface="楷体_GB2312" pitchFamily="1" charset="-122"/>
              </a:rPr>
              <a:t>有一天，它在白猫的面前翻了三个跟头，说：</a:t>
            </a:r>
            <a:r>
              <a:rPr lang="zh-CN">
                <a:latin typeface="Arial"/>
              </a:rPr>
              <a:t>“</a:t>
            </a:r>
            <a:r>
              <a:rPr lang="zh-CN">
                <a:latin typeface="楷体_GB2312" pitchFamily="1" charset="-122"/>
              </a:rPr>
              <a:t>我呀，曾经是马戏团的猫呢。</a:t>
            </a:r>
            <a:r>
              <a:rPr lang="zh-CN">
                <a:latin typeface="Arial"/>
              </a:rPr>
              <a:t>”“</a:t>
            </a:r>
            <a:r>
              <a:rPr lang="zh-CN">
                <a:latin typeface="楷体_GB2312" pitchFamily="1" charset="-122"/>
              </a:rPr>
              <a:t>是吗？</a:t>
            </a:r>
            <a:r>
              <a:rPr lang="zh-CN">
                <a:latin typeface="Arial"/>
              </a:rPr>
              <a:t>”</a:t>
            </a:r>
            <a:r>
              <a:rPr lang="zh-CN">
                <a:latin typeface="楷体_GB2312" pitchFamily="1" charset="-122"/>
              </a:rPr>
              <a:t>白猫只说了这么一声。</a:t>
            </a:r>
            <a:r>
              <a:rPr lang="zh-CN">
                <a:latin typeface="Arial"/>
              </a:rPr>
              <a:t>“</a:t>
            </a:r>
            <a:r>
              <a:rPr lang="zh-CN">
                <a:latin typeface="楷体_GB2312" pitchFamily="1" charset="-122"/>
              </a:rPr>
              <a:t>我呀，我死过</a:t>
            </a:r>
            <a:r>
              <a:rPr lang="zh-CN" altLang="zh-CN">
                <a:latin typeface="楷体_GB2312" pitchFamily="1" charset="-122"/>
              </a:rPr>
              <a:t>100</a:t>
            </a:r>
            <a:r>
              <a:rPr lang="zh-CN">
                <a:latin typeface="楷体_GB2312" pitchFamily="1" charset="-122"/>
              </a:rPr>
              <a:t>万次</a:t>
            </a:r>
            <a:r>
              <a:rPr lang="zh-CN" altLang="zh-CN">
                <a:latin typeface="Arial"/>
              </a:rPr>
              <a:t>……”</a:t>
            </a:r>
            <a:r>
              <a:rPr lang="zh-CN">
                <a:latin typeface="楷体_GB2312" pitchFamily="1" charset="-122"/>
              </a:rPr>
              <a:t>说到一半的时候，它问白猫，</a:t>
            </a:r>
            <a:r>
              <a:rPr lang="zh-CN">
                <a:latin typeface="Arial"/>
              </a:rPr>
              <a:t>“</a:t>
            </a:r>
            <a:r>
              <a:rPr lang="zh-CN">
                <a:latin typeface="楷体_GB2312" pitchFamily="1" charset="-122"/>
              </a:rPr>
              <a:t>我可以呆在你身边吗？</a:t>
            </a:r>
            <a:r>
              <a:rPr lang="zh-CN">
                <a:latin typeface="Arial"/>
              </a:rPr>
              <a:t>”“</a:t>
            </a:r>
            <a:r>
              <a:rPr lang="zh-CN">
                <a:latin typeface="楷体_GB2312" pitchFamily="1" charset="-122"/>
              </a:rPr>
              <a:t>行呀。</a:t>
            </a:r>
            <a:r>
              <a:rPr lang="zh-CN">
                <a:latin typeface="Arial"/>
              </a:rPr>
              <a:t>”</a:t>
            </a:r>
            <a:r>
              <a:rPr lang="zh-CN">
                <a:latin typeface="楷体_GB2312" pitchFamily="1" charset="-122"/>
              </a:rPr>
              <a:t>白猫说。就这样，它一直呆在了花猫的身边。</a:t>
            </a:r>
          </a:p>
        </p:txBody>
      </p:sp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88913"/>
            <a:ext cx="5867400" cy="5067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476375" y="5302250"/>
            <a:ext cx="619125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楷体_GB2312" pitchFamily="1" charset="-122"/>
              </a:rPr>
              <a:t>　　白猫生了好多可爱的小猫。它再也不说</a:t>
            </a:r>
            <a:r>
              <a:rPr lang="zh-CN" altLang="en-US">
                <a:latin typeface="Arial"/>
              </a:rPr>
              <a:t>“</a:t>
            </a:r>
            <a:r>
              <a:rPr lang="zh-CN" altLang="en-US">
                <a:latin typeface="楷体_GB2312" pitchFamily="1" charset="-122"/>
              </a:rPr>
              <a:t>我呀，我死过100万次</a:t>
            </a:r>
            <a:r>
              <a:rPr lang="zh-CN" altLang="en-US">
                <a:latin typeface="Arial"/>
              </a:rPr>
              <a:t>……”</a:t>
            </a:r>
            <a:r>
              <a:rPr lang="zh-CN" altLang="en-US">
                <a:latin typeface="楷体_GB2312" pitchFamily="1" charset="-122"/>
              </a:rPr>
              <a:t>了。它比喜欢自己，还要喜欢白猫和小猫们。</a:t>
            </a:r>
          </a:p>
        </p:txBody>
      </p:sp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/论坛/论坛待整理资料/整理任务/整理中/未标题-2.jpg未标题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0" y="333375"/>
            <a:ext cx="5387975" cy="46640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755650" y="5229225"/>
            <a:ext cx="75612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小猫们很快就长大了，走掉了。它满足地说：“它们都成了出色的野猫啦。”“是啊。”白猫说，嗓子眼儿里发出了温柔的“咕噜咕噜”声。白猫已经成了一个老奶奶了，它对白猫更温柔了，它想和白猫永远地活下去。</a:t>
            </a:r>
          </a:p>
        </p:txBody>
      </p:sp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384175"/>
            <a:ext cx="5748337" cy="49434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900113" y="5516563"/>
            <a:ext cx="77057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/>
              <a:t>　　有一天，白猫在它身边静静地不动了。它哭了起来，从夜里哭到早上，又从早上哭到夜里，它哭了有</a:t>
            </a:r>
            <a:r>
              <a:rPr lang="zh-CN" altLang="zh-CN"/>
              <a:t>100</a:t>
            </a:r>
            <a:r>
              <a:rPr lang="zh-CN"/>
              <a:t>万次。一天中午，它的哭声停止了。它在白猫的身边静静地不动了。</a:t>
            </a:r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700338" y="5086350"/>
            <a:ext cx="348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/>
              <a:t>　　猫再也没有起死回生过。</a:t>
            </a:r>
          </a:p>
        </p:txBody>
      </p:sp>
      <p:pic>
        <p:nvPicPr>
          <p:cNvPr id="18435" name="Picture 3" descr="1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60350"/>
            <a:ext cx="5472112" cy="46164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214</Words>
  <Characters>0</Characters>
  <Application>Microsoft Office PowerPoint</Application>
  <DocSecurity>0</DocSecurity>
  <PresentationFormat>全屏显示(4:3)</PresentationFormat>
  <Lines>0</Lines>
  <Paragraphs>15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Arial</vt:lpstr>
      <vt:lpstr>宋体</vt:lpstr>
      <vt:lpstr>Wingdings</vt:lpstr>
      <vt:lpstr>楷体_GB2312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微软中国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14</cp:revision>
  <cp:lastPrinted>1899-12-30T00:00:00Z</cp:lastPrinted>
  <dcterms:created xsi:type="dcterms:W3CDTF">2008-06-20T04:08:27Z</dcterms:created>
  <dcterms:modified xsi:type="dcterms:W3CDTF">2017-07-27T01:32:30Z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