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D0271-FF4B-4FBC-BD12-98751F25DB7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822F1-44E7-4378-9A98-A90C3741F66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69242A-D1D3-4C74-9E26-48ED3B22B42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E83F4E-D44B-4D28-A45C-21FB09E0463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A108E-CEF8-4CED-8E0A-E94445FAD91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6A969-5469-41D8-B69D-1EFA804744C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4EE8F-E5CF-4CA7-98E2-719C9EA373F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E769D0-8D70-4451-ACDC-FF71BEA318A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7B3E9C-CC69-4D1D-A05A-D0A38CA3D2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6B36C2-DA52-4828-BCA6-7BF102A998A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460E69-8C7C-4ACF-9BC0-7287528993F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3C57BD-C536-4CFB-B28F-8910C6F909E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img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575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img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0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img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img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img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img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4445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img0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0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img0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img0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44450"/>
            <a:ext cx="5408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img0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5400"/>
            <a:ext cx="540861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img0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img0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4445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img0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0"/>
            <a:ext cx="5408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img0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-25400"/>
            <a:ext cx="54070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img0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img0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6738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img0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img0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img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img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-25400"/>
            <a:ext cx="540861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img0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img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img0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0"/>
            <a:ext cx="5408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img0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img0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-25400"/>
            <a:ext cx="5408613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img0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0"/>
            <a:ext cx="5408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img0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8175" y="0"/>
            <a:ext cx="540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img02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408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28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3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2010-12-08T21:59:01Z</dcterms:created>
  <dcterms:modified xsi:type="dcterms:W3CDTF">2017-07-31T02:28:09Z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2052-6.6.0.2461</vt:lpwstr>
  </property>
</Properties>
</file>