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4AD82-6E81-4799-B46A-38CAF6CCEB2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EFA7E-B2F0-4F29-BC93-2279570988F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6F104-044F-4F0B-878D-503D9CCFD00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D15660-EC31-4E9A-A1BC-0CE0F316CB1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0CC3C4-51B0-49B2-9AE5-154DD97904C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E2EE20-2067-44A3-9E1A-6EB0094E50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FC2DE-609C-4833-936E-1E732D79796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043FC-6391-45F1-B182-CD42F6F93C2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5A993-A954-44C4-B9C2-4718F8FA81B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F9A689-BBDB-4524-90DE-B0B4DD06BC8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8E334-6320-4DD4-959A-2E92BBB38E5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C0AEC1-84A2-48E0-85E0-3D92FF5688A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2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2638" y="28575"/>
            <a:ext cx="5018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2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2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2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2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2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2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2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2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2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2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2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照片 28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2010-07-12T22:48:12Z</dcterms:created>
  <dcterms:modified xsi:type="dcterms:W3CDTF">2017-07-27T01:37:34Z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