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C2447E-C71D-4249-9317-67422E176C4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814094-3E02-49F0-9576-9A76455E276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278442-8FDC-4E24-B012-F22B909803E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A0A80-7065-4AA2-975D-59913A9DFFE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ADE55-202F-4212-BDD6-894E3E002FB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7C81E2-DF84-4314-B6FF-A959A57EE64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9F0666-A752-458C-AAEC-87DD5D84010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488FD8-11A5-4729-BBD1-6649A75D4C6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BCB99-6ACD-418D-AA93-044BF10BF27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F623B-BD97-4EFF-8704-2034477859D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F3B43E-A375-414E-8979-4A84D4C2462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CBED8CF-99A4-4ABB-8822-9FDC454DA49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CD8FCBE-5508-40DD-9E6D-8B33BC2BCFA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5vyk.5d6d.com/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1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24113" y="274638"/>
            <a:ext cx="4295775" cy="5851525"/>
          </a:xfrm>
          <a:noFill/>
          <a:ln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2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51100" y="274638"/>
            <a:ext cx="4240213" cy="5851525"/>
          </a:xfrm>
          <a:noFill/>
          <a:ln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3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33638" y="274638"/>
            <a:ext cx="4275137" cy="5851525"/>
          </a:xfrm>
          <a:noFill/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4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95538" y="274638"/>
            <a:ext cx="4352925" cy="5851525"/>
          </a:xfrm>
          <a:noFill/>
          <a:ln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5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79663" y="274638"/>
            <a:ext cx="4383087" cy="5851525"/>
          </a:xfrm>
          <a:noFill/>
          <a:ln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6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6175" y="274638"/>
            <a:ext cx="4311650" cy="5851525"/>
          </a:xfrm>
          <a:noFill/>
          <a:ln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7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274638"/>
            <a:ext cx="4175125" cy="5851525"/>
          </a:xfrm>
          <a:noFill/>
          <a:ln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8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46325" y="274638"/>
            <a:ext cx="4449763" cy="5851525"/>
          </a:xfrm>
          <a:noFill/>
          <a:ln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9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03475" y="274638"/>
            <a:ext cx="4335463" cy="5851525"/>
          </a:xfrm>
          <a:noFill/>
          <a:ln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92363" y="274638"/>
            <a:ext cx="4359275" cy="5851525"/>
          </a:xfrm>
          <a:noFill/>
          <a:ln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1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22513" y="274638"/>
            <a:ext cx="4497387" cy="5851525"/>
          </a:xfrm>
          <a:noFill/>
          <a:ln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87600" y="274638"/>
            <a:ext cx="4368800" cy="5851525"/>
          </a:xfrm>
          <a:noFill/>
          <a:ln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3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57438" y="274638"/>
            <a:ext cx="4429125" cy="5851525"/>
          </a:xfrm>
          <a:noFill/>
          <a:ln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4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87600" y="274638"/>
            <a:ext cx="4368800" cy="5851525"/>
          </a:xfrm>
          <a:noFill/>
          <a:ln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5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46325" y="274638"/>
            <a:ext cx="4451350" cy="5851525"/>
          </a:xfrm>
          <a:noFill/>
          <a:ln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6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74900" y="274638"/>
            <a:ext cx="4394200" cy="5851525"/>
          </a:xfrm>
          <a:noFill/>
          <a:ln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7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51100" y="274638"/>
            <a:ext cx="4241800" cy="5851525"/>
          </a:xfrm>
          <a:noFill/>
          <a:ln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8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6175" y="274638"/>
            <a:ext cx="4311650" cy="5851525"/>
          </a:xfrm>
          <a:noFill/>
          <a:ln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9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97125" y="274638"/>
            <a:ext cx="4349750" cy="5851525"/>
          </a:xfrm>
          <a:noFill/>
          <a:ln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0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01675"/>
            <a:ext cx="8229600" cy="4997450"/>
          </a:xfrm>
          <a:noFill/>
          <a:ln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1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57438" y="274638"/>
            <a:ext cx="4429125" cy="5851525"/>
          </a:xfrm>
          <a:noFill/>
          <a:ln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2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27275" y="274638"/>
            <a:ext cx="4487863" cy="5851525"/>
          </a:xfrm>
          <a:noFill/>
          <a:ln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3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738188"/>
            <a:ext cx="8229600" cy="4922837"/>
          </a:xfrm>
          <a:noFill/>
          <a:ln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4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54275" y="274638"/>
            <a:ext cx="4233863" cy="5851525"/>
          </a:xfrm>
          <a:noFill/>
          <a:ln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5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60613" y="274638"/>
            <a:ext cx="4422775" cy="5851525"/>
          </a:xfrm>
          <a:noFill/>
          <a:ln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6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657225"/>
            <a:ext cx="8229600" cy="5084763"/>
          </a:xfrm>
          <a:noFill/>
          <a:ln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7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6175" y="274638"/>
            <a:ext cx="4311650" cy="5851525"/>
          </a:xfrm>
          <a:noFill/>
          <a:ln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8"/>
          <p:cNvPicPr>
            <a:picLocks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16163" y="274638"/>
            <a:ext cx="4510087" cy="5851525"/>
          </a:xfrm>
          <a:noFill/>
          <a:ln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9">
            <a:hlinkClick r:id="rId2"/>
          </p:cNvPr>
          <p:cNvPicPr>
            <a:picLocks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473325" y="274638"/>
            <a:ext cx="4195763" cy="5851525"/>
          </a:xfrm>
          <a:ln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3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1601-01-01T00:00:00Z</cp:lastPrinted>
  <dcterms:created xsi:type="dcterms:W3CDTF">1601-01-01T00:00:00Z</dcterms:created>
  <dcterms:modified xsi:type="dcterms:W3CDTF">2017-07-27T01:38:46Z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2052-6.4.0.1931</vt:lpwstr>
  </property>
</Properties>
</file>