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C3ECF-FEFB-4372-8B61-B53610E6DC5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66188-EAB6-420E-B1AF-584E8448AD2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B7AFD-4911-4310-AD0C-5483FE1234E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E3FE9-6663-4146-BFEE-ACF3F0F993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B6546-2B60-4544-8E21-D388199B7C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4F16C-2D97-4EC1-A111-D4DA09C1B60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8275E-EE31-4759-B9FD-52C45D7E67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C9FF5-BB65-468D-93F8-F8E715B89B0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BA4D6-CB94-4B42-91EB-1F6955CA55C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914C7-7ACC-40A8-93C5-92E5A38D8E5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56968-6681-4F0D-A9B5-674B48C523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1DEDA9-986F-4FCA-9BB9-33FEFA6267F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2486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300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2486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38" y="476250"/>
            <a:ext cx="9142413" cy="593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DSCF24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6250"/>
            <a:ext cx="9144000" cy="595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DSCF24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476250"/>
            <a:ext cx="9142413" cy="599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DSCF24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4813"/>
            <a:ext cx="9144000" cy="604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DSCF24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6250"/>
            <a:ext cx="9144000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DSCF24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6400"/>
            <a:ext cx="9144000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DSCF24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6250"/>
            <a:ext cx="9144000" cy="595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DSCF24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76250"/>
            <a:ext cx="9144000" cy="598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DSCF24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04813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DSCF24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9263"/>
            <a:ext cx="9144000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DSCF24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76250"/>
            <a:ext cx="9144000" cy="606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DSCF24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DSCF24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30213"/>
            <a:ext cx="9144000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DSCF24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89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DSCF2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8150"/>
            <a:ext cx="9144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DSCF250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2638" y="0"/>
            <a:ext cx="50847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yanglin</dc:creator>
  <cp:lastModifiedBy>PC</cp:lastModifiedBy>
  <cp:revision>1</cp:revision>
  <cp:lastPrinted>1899-12-30T00:00:00Z</cp:lastPrinted>
  <dcterms:created xsi:type="dcterms:W3CDTF">2010-03-21T08:59:10Z</dcterms:created>
  <dcterms:modified xsi:type="dcterms:W3CDTF">2017-07-27T01:39:15Z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