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6637000" cy="90043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86" y="-84"/>
      </p:cViewPr>
      <p:guideLst>
        <p:guide orient="horz" pos="2836"/>
        <p:guide pos="52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47775" y="2797175"/>
            <a:ext cx="14141450" cy="19304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95550" y="5102225"/>
            <a:ext cx="11645900" cy="23018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98B19-49DE-417A-9EB2-35B518FE798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9A9A5D-5298-4729-9141-B2891DE76B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14450" y="5786438"/>
            <a:ext cx="14141450" cy="17875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14450" y="3816350"/>
            <a:ext cx="14141450" cy="197008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D6F2F-4E24-4BD1-B1BB-67CC83A6A5B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1850" y="2100263"/>
            <a:ext cx="741045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4700" y="2100263"/>
            <a:ext cx="741045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89D3E-3AC6-4101-9995-0ED09EA5CB9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2016125"/>
            <a:ext cx="7350125" cy="8397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1850" y="2855913"/>
            <a:ext cx="7350125" cy="51879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451850" y="2016125"/>
            <a:ext cx="7353300" cy="8397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451850" y="2855913"/>
            <a:ext cx="7353300" cy="51879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C9CC0-A1DA-4053-8DD8-6CDFBBFC570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6DFE4-981A-4D00-8509-217B607887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ECDE37-722B-473A-9713-59B21309FB1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58775"/>
            <a:ext cx="5473700" cy="15255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503988" y="358775"/>
            <a:ext cx="9301162" cy="76850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1850" y="1884363"/>
            <a:ext cx="5473700" cy="61595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C82F1-B552-4C6A-931D-0BEB1D02F1B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0725" y="6302375"/>
            <a:ext cx="9982200" cy="744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260725" y="804863"/>
            <a:ext cx="9982200" cy="54022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0725" y="7046913"/>
            <a:ext cx="9982200" cy="10572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D8D736-68B7-4AF1-9480-7524EB93065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8BD68-BE03-4231-9449-BF9A8090EC2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061825" y="360363"/>
            <a:ext cx="3743325" cy="7683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1850" y="360363"/>
            <a:ext cx="11077575" cy="7683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7574E-A2FE-4EA6-B81A-16E7210A7E5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1850" y="360363"/>
            <a:ext cx="14973300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46514" tIns="73257" rIns="146514" bIns="732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1850" y="2100263"/>
            <a:ext cx="149733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46514" tIns="73257" rIns="146514" bIns="732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1850" y="8199438"/>
            <a:ext cx="388143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46514" tIns="73257" rIns="146514" bIns="73257" numCol="1" anchor="t" anchorCtr="0" compatLnSpc="1">
            <a:prstTxWarp prst="textNoShape">
              <a:avLst/>
            </a:prstTxWarp>
          </a:bodyPr>
          <a:lstStyle>
            <a:lvl1pPr defTabSz="1465263">
              <a:defRPr sz="22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84838" y="8199438"/>
            <a:ext cx="526732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46514" tIns="73257" rIns="146514" bIns="73257" numCol="1" anchor="t" anchorCtr="0" compatLnSpc="1">
            <a:prstTxWarp prst="textNoShape">
              <a:avLst/>
            </a:prstTxWarp>
          </a:bodyPr>
          <a:lstStyle>
            <a:lvl1pPr algn="ctr" defTabSz="1465263">
              <a:defRPr sz="22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923713" y="8199438"/>
            <a:ext cx="38814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46514" tIns="73257" rIns="146514" bIns="73257" numCol="1" anchor="t" anchorCtr="0" compatLnSpc="1">
            <a:prstTxWarp prst="textNoShape">
              <a:avLst/>
            </a:prstTxWarp>
          </a:bodyPr>
          <a:lstStyle>
            <a:lvl1pPr algn="r" defTabSz="1465263">
              <a:defRPr sz="2200"/>
            </a:lvl1pPr>
          </a:lstStyle>
          <a:p>
            <a:fld id="{38D741AB-9533-48D2-BF60-38625307CDE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465263" rtl="0" fontAlgn="base">
        <a:spcBef>
          <a:spcPct val="0"/>
        </a:spcBef>
        <a:spcAft>
          <a:spcPct val="0"/>
        </a:spcAft>
        <a:defRPr sz="71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549275" indent="-549275" algn="l" defTabSz="1465263" rtl="0" fontAlgn="base">
        <a:spcBef>
          <a:spcPct val="20000"/>
        </a:spcBef>
        <a:spcAft>
          <a:spcPct val="0"/>
        </a:spcAft>
        <a:buChar char="•"/>
        <a:defRPr sz="5100">
          <a:solidFill>
            <a:schemeClr val="tx1"/>
          </a:solidFill>
          <a:latin typeface="+mn-lt"/>
          <a:ea typeface="+mn-ea"/>
          <a:cs typeface="+mn-cs"/>
        </a:defRPr>
      </a:lvl1pPr>
      <a:lvl2pPr marL="1190625" indent="-458788" algn="l" defTabSz="1465263" rtl="0" fontAlgn="base">
        <a:spcBef>
          <a:spcPct val="20000"/>
        </a:spcBef>
        <a:spcAft>
          <a:spcPct val="0"/>
        </a:spcAft>
        <a:buChar char="–"/>
        <a:defRPr sz="4500">
          <a:solidFill>
            <a:schemeClr val="tx1"/>
          </a:solidFill>
          <a:latin typeface="+mn-lt"/>
          <a:ea typeface="+mn-ea"/>
        </a:defRPr>
      </a:lvl2pPr>
      <a:lvl3pPr marL="1831975" indent="-366713" algn="l" defTabSz="1465263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</a:defRPr>
      </a:lvl3pPr>
      <a:lvl4pPr marL="2563813" indent="-366713" algn="l" defTabSz="1465263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ea typeface="+mn-ea"/>
        </a:defRPr>
      </a:lvl4pPr>
      <a:lvl5pPr marL="3297238" indent="-366713" algn="l" defTabSz="1465263" rtl="0" fontAlgn="base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  <a:ea typeface="+mn-ea"/>
        </a:defRPr>
      </a:lvl5pPr>
      <a:lvl6pPr marL="3754438" indent="-366713" algn="l" defTabSz="1465263" rtl="0" fontAlgn="base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  <a:ea typeface="+mn-ea"/>
        </a:defRPr>
      </a:lvl6pPr>
      <a:lvl7pPr marL="4211638" indent="-366713" algn="l" defTabSz="1465263" rtl="0" fontAlgn="base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  <a:ea typeface="+mn-ea"/>
        </a:defRPr>
      </a:lvl7pPr>
      <a:lvl8pPr marL="4668838" indent="-366713" algn="l" defTabSz="1465263" rtl="0" fontAlgn="base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  <a:ea typeface="+mn-ea"/>
        </a:defRPr>
      </a:lvl8pPr>
      <a:lvl9pPr marL="5126038" indent="-366713" algn="l" defTabSz="1465263" rtl="0" fontAlgn="base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/论坛/论坛待整理资料/整理任务/整理中/凯，能行！/图片1.jpg图片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16624300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/论坛/论坛待整理资料/整理任务/整理中/凯，能行！/图片2.jpg图片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/论坛/论坛待整理资料/整理任务/整理中/凯，能行！/图片3.jpg图片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/论坛/论坛待整理资料/整理任务/整理中/凯，能行！/图片4.jpg图片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/论坛/论坛待整理资料/整理任务/整理中/凯，能行！/图片5.jpg图片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:/论坛/论坛待整理资料/整理任务/整理中/凯，能行！/图片6.jpg图片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K:/论坛/论坛待整理资料/整理任务/整理中/凯，能行！/图片7.jpg图片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/论坛/论坛待整理资料/整理任务/整理中/凯，能行！/图片8.jpg图片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/论坛/论坛待整理资料/整理任务/整理中/凯，能行！/图片9.jpg图片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K:/论坛/论坛待整理资料/整理任务/整理中/凯，能行！/图片10.jpg图片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/论坛/论坛待整理资料/整理任务/整理中/凯，能行！/图片11.jpg图片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:/论坛/论坛待整理资料/整理任务/整理中/凯，能行！/图片12.jpg图片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/论坛/论坛待整理资料/整理任务/整理中/凯，能行！/图片13.jpg图片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K:/论坛/论坛待整理资料/整理任务/整理中/凯，能行！/图片14.jpg图片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K:/论坛/论坛待整理资料/整理任务/整理中/凯，能行！/图片15.jpg图片1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50" y="0"/>
            <a:ext cx="16546513" cy="90043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2</cp:revision>
  <cp:lastPrinted>1601-01-01T00:00:00Z</cp:lastPrinted>
  <dcterms:created xsi:type="dcterms:W3CDTF">1601-01-01T00:00:00Z</dcterms:created>
  <dcterms:modified xsi:type="dcterms:W3CDTF">2017-07-27T01:40:26Z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2052-6.6.0.2699</vt:lpwstr>
  </property>
</Properties>
</file>