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3F2EAE-D2D3-4A7B-9D36-2B4B61F3A63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5B1804-1E36-422A-95ED-154640251FA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F7308B-7618-484A-A85C-786F18961891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71BD64-6CDC-4559-B046-6C567A91577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98B8D8-C08F-4569-A9BE-62880F60FAE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799ED1-B3E7-4A20-BACD-DCD6D3FEBE8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B1686A-21D2-45CB-BD97-8186BDB4070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738877-F0D5-4F9C-B263-300D53ECF71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19B757-16C1-4A13-93DC-6DD132724B0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61988B-243C-434C-9287-BF7BC0402DC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137FBB-6730-4448-8AB9-18E37102DFD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8CBF170-FE43-4601-9A86-906E3370553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img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26988"/>
            <a:ext cx="51577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img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8025" y="0"/>
            <a:ext cx="5257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img0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44450"/>
            <a:ext cx="5257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img0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26988"/>
            <a:ext cx="5257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img0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0"/>
            <a:ext cx="5257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img0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0"/>
            <a:ext cx="5257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img0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8025" y="26988"/>
            <a:ext cx="5257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img0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257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img0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44450"/>
            <a:ext cx="5257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img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257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img0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26988"/>
            <a:ext cx="5257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img0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0"/>
            <a:ext cx="5257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img0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0"/>
            <a:ext cx="5257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img0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26988"/>
            <a:ext cx="5257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img0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26988"/>
            <a:ext cx="5257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8436" name="Picture 4" descr="img0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26988"/>
            <a:ext cx="5257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9460" name="Picture 4" descr="img0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-25400"/>
            <a:ext cx="52578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0484" name="Picture 4" descr="img0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1200" y="0"/>
            <a:ext cx="5257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1508" name="Picture 4" descr="img0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26988"/>
            <a:ext cx="5257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2532" name="Picture 4" descr="img0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26988"/>
            <a:ext cx="5257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3556" name="Picture 4" descr="img0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6588" y="26988"/>
            <a:ext cx="5257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4580" name="Picture 4" descr="img0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257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5604" name="Picture 4" descr="img0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257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6628" name="Picture 4" descr="img0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26988"/>
            <a:ext cx="5257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7652" name="Picture 4" descr="img0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44450"/>
            <a:ext cx="5257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8676" name="Picture 4" descr="img0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8025" y="26988"/>
            <a:ext cx="5257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9700" name="Picture 4" descr="img0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8025" y="0"/>
            <a:ext cx="5257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24" name="Picture 4" descr="img02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26988"/>
            <a:ext cx="5257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1748" name="Picture 4" descr="img02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8025" y="0"/>
            <a:ext cx="5257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2772" name="Picture 4" descr="img0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26988"/>
            <a:ext cx="5257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3796" name="Picture 4" descr="img03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6588" y="44450"/>
            <a:ext cx="5257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4820" name="Picture 4" descr="img03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257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5844" name="Picture 4" descr="img033">
            <a:hlinkClick r:id="rId2" tooltip="绘本在线论坛 www.ppsbook.com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613" y="0"/>
            <a:ext cx="5218112" cy="681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33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37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1</cp:revision>
  <cp:lastPrinted>1899-12-30T00:00:00Z</cp:lastPrinted>
  <dcterms:created xsi:type="dcterms:W3CDTF">2010-12-16T20:57:17Z</dcterms:created>
  <dcterms:modified xsi:type="dcterms:W3CDTF">2017-07-27T01:41:25Z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2052-6.6.0.2461</vt:lpwstr>
  </property>
</Properties>
</file>