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-1704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232B596-D2CF-42FC-8228-B15D04BC753E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851C6B4-ECA4-4711-93A0-116E36475BE8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8517CA1-97A0-45DE-B004-E9C0EB77151B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044C0FE-D397-4F96-8DF7-A94988441C6C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3BC1AEF-5971-46A0-804F-8A5DFD5292F6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9EA64C3-CB9F-4B24-8243-9533E458FDB1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CC39B03-4FAF-48CB-A1E3-B41F17EFF123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406CFB8-8235-498E-AF05-52623ACE82EB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57C6C6D-AEDB-4403-A560-B7C466771BBB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33EAD4A-C675-4889-93E3-D2E814F4ECCF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BB30B9-1200-4CDC-9150-5906FB16486C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/>
              <a:t>单击此处编辑母版文本样式</a:t>
            </a:r>
          </a:p>
          <a:p>
            <a:pPr lvl="1"/>
            <a:r>
              <a:rPr lang="zh-CN" smtClean="0"/>
              <a:t>第二级</a:t>
            </a:r>
          </a:p>
          <a:p>
            <a:pPr lvl="2"/>
            <a:r>
              <a:rPr lang="zh-CN" smtClean="0"/>
              <a:t>第三级</a:t>
            </a:r>
          </a:p>
          <a:p>
            <a:pPr lvl="3"/>
            <a:r>
              <a:rPr lang="zh-CN" smtClean="0"/>
              <a:t>第四级</a:t>
            </a:r>
          </a:p>
          <a:p>
            <a:pPr lvl="4"/>
            <a:r>
              <a:rPr lang="zh-CN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zh-CN" altLang="zh-CN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C3EC9DF2-40CB-4D70-9D8B-D5EF5B0E5885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hyperlink" Target="http://www.ppsbook.com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3076" name="Picture 4" descr="img00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9613" y="0"/>
            <a:ext cx="533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4100" name="Picture 4" descr="img00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1050" y="0"/>
            <a:ext cx="51895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5124" name="Picture 4" descr="img00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9613" y="0"/>
            <a:ext cx="518953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6148" name="Picture 4" descr="img00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1050" y="0"/>
            <a:ext cx="51895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7172" name="Picture 4" descr="img00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9613" y="-25400"/>
            <a:ext cx="5189537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8196" name="Picture 4" descr="img00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4075" y="0"/>
            <a:ext cx="51895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9220" name="Picture 4" descr="img00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9613" y="0"/>
            <a:ext cx="518953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0244" name="Picture 4" descr="img00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9613" y="0"/>
            <a:ext cx="518953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1268" name="Picture 4" descr="img00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8175" y="-25400"/>
            <a:ext cx="5189538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2292" name="Picture 4" descr="img01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1050" y="0"/>
            <a:ext cx="51895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3316" name="Picture 4" descr="img01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1050" y="0"/>
            <a:ext cx="51895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4340" name="Picture 4" descr="img01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1050" y="0"/>
            <a:ext cx="51895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5364" name="Picture 4" descr="img01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1050" y="0"/>
            <a:ext cx="51895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6388" name="Picture 4" descr="img01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8175" y="0"/>
            <a:ext cx="51895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7412" name="Picture 4" descr="img01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1050" y="0"/>
            <a:ext cx="51895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8436" name="Picture 4" descr="img01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1050" y="0"/>
            <a:ext cx="51895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9460" name="Picture 4" descr="img01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1050" y="0"/>
            <a:ext cx="51895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20484" name="Picture 4" descr="img01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9613" y="0"/>
            <a:ext cx="518953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21508" name="Picture 4" descr="img01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1050" y="0"/>
            <a:ext cx="51895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22532" name="Picture 4" descr="img02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9613" y="0"/>
            <a:ext cx="518953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23556" name="Picture 4" descr="img02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9613" y="0"/>
            <a:ext cx="518953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24580" name="Picture 4" descr="img02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9613" y="-25400"/>
            <a:ext cx="5189537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25604" name="Picture 4" descr="img02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8175" y="0"/>
            <a:ext cx="51895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26628" name="Picture 4" descr="img02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8175" y="0"/>
            <a:ext cx="51895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27652" name="Picture 4" descr="img02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9613" y="0"/>
            <a:ext cx="518953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28676" name="Picture 4" descr="img02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1050" y="26988"/>
            <a:ext cx="51895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29700" name="Picture 4" descr="img02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9613" y="0"/>
            <a:ext cx="518953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30724" name="Picture 4" descr="img02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1050" y="0"/>
            <a:ext cx="51895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31748" name="Picture 4" descr="img029">
            <a:hlinkClick r:id="rId2" tooltip="绘本在线论坛 www.ppsbook.com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1050" y="26988"/>
            <a:ext cx="51895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157255200</TotalTime>
  <Pages>0</Pages>
  <Words>0</Words>
  <Characters>0</Characters>
  <Application>Microsoft Office PowerPoint</Application>
  <DocSecurity>0</DocSecurity>
  <PresentationFormat>全屏显示(4:3)</PresentationFormat>
  <Lines>0</Lines>
  <Paragraphs>0</Paragraphs>
  <Slides>29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29</vt:i4>
      </vt:variant>
    </vt:vector>
  </HeadingPairs>
  <TitlesOfParts>
    <vt:vector size="33" baseType="lpstr">
      <vt:lpstr>Arial</vt:lpstr>
      <vt:lpstr>宋体</vt:lpstr>
      <vt:lpstr>Wingdings</vt:lpstr>
      <vt:lpstr>默认设计模板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  <vt:lpstr>幻灯片 21</vt:lpstr>
      <vt:lpstr>幻灯片 22</vt:lpstr>
      <vt:lpstr>幻灯片 23</vt:lpstr>
      <vt:lpstr>幻灯片 24</vt:lpstr>
      <vt:lpstr>幻灯片 25</vt:lpstr>
      <vt:lpstr>幻灯片 26</vt:lpstr>
      <vt:lpstr>幻灯片 27</vt:lpstr>
      <vt:lpstr>幻灯片 28</vt:lpstr>
      <vt:lpstr>幻灯片 29</vt:lpstr>
    </vt:vector>
  </TitlesOfParts>
  <LinksUpToDate>false</LinksUpToDate>
  <CharactersWithSpaces>0</CharactersWithSpaces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绘本在线论坛 www.ppsbook.com</dc:creator>
  <cp:lastModifiedBy>PC</cp:lastModifiedBy>
  <cp:revision>1</cp:revision>
  <cp:lastPrinted>1899-12-30T00:00:00Z</cp:lastPrinted>
  <dcterms:created xsi:type="dcterms:W3CDTF">2010-12-12T22:31:07Z</dcterms:created>
  <dcterms:modified xsi:type="dcterms:W3CDTF">2017-07-27T01:42:32Z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2052-6.6.0.2461</vt:lpwstr>
  </property>
</Properties>
</file>