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17281525" cy="12961938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3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3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3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3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3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3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3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3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3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1680" y="-78"/>
      </p:cViewPr>
      <p:guideLst>
        <p:guide orient="horz" pos="4083"/>
        <p:guide pos="544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295400" y="4025900"/>
            <a:ext cx="14690725" cy="277971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592388" y="7345363"/>
            <a:ext cx="12096750" cy="331152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92FA3F-E9A7-4BA7-A305-288D0F8633D4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CE7B55-C988-4339-9533-B02445C354A4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65250" y="8329613"/>
            <a:ext cx="14689138" cy="257333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365250" y="5494338"/>
            <a:ext cx="14689138" cy="28352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880178-8101-43E5-9BE5-BD393F2174D1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63600" y="3024188"/>
            <a:ext cx="7700963" cy="85550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716963" y="3024188"/>
            <a:ext cx="7700962" cy="85550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2144DB-E19C-4623-A03D-99F0896B2BE9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63600" y="2901950"/>
            <a:ext cx="7635875" cy="12080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63600" y="4110038"/>
            <a:ext cx="7635875" cy="746918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8778875" y="2901950"/>
            <a:ext cx="7639050" cy="12080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8778875" y="4110038"/>
            <a:ext cx="7639050" cy="746918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09C592-3F2A-4FE5-99C5-58D0F2E20A3D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73088B-8835-4D73-9F5C-548E36D1043F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4FBD7F-42B3-435F-A063-3A16ABC92ACC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63600" y="515938"/>
            <a:ext cx="5686425" cy="21971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756400" y="515938"/>
            <a:ext cx="9661525" cy="110632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63600" y="2713038"/>
            <a:ext cx="5686425" cy="88661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736658-1CBB-407B-8F65-1C4C488DC8E4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387725" y="9074150"/>
            <a:ext cx="10367963" cy="10699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387725" y="1158875"/>
            <a:ext cx="10367963" cy="777716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3387725" y="10144125"/>
            <a:ext cx="10367963" cy="152241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5603BA-5F74-4E37-8509-11C7A1611437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6FA8B0-9244-4453-BD99-9969211781D3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2530138" y="519113"/>
            <a:ext cx="3887787" cy="1106011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63600" y="519113"/>
            <a:ext cx="11514138" cy="1106011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FAF065-D687-433E-A9E8-96FF91D5397D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63600" y="519113"/>
            <a:ext cx="15554325" cy="2160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72812" tIns="86406" rIns="172812" bIns="8640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63600" y="3024188"/>
            <a:ext cx="15554325" cy="855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72812" tIns="86406" rIns="172812" bIns="8640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63600" y="11803063"/>
            <a:ext cx="4032250" cy="900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72812" tIns="86406" rIns="172812" bIns="86406" numCol="1" anchor="t" anchorCtr="0" compatLnSpc="1">
            <a:prstTxWarp prst="textNoShape">
              <a:avLst/>
            </a:prstTxWarp>
          </a:bodyPr>
          <a:lstStyle>
            <a:lvl1pPr defTabSz="1728788">
              <a:defRPr sz="26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903913" y="11803063"/>
            <a:ext cx="5473700" cy="900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72812" tIns="86406" rIns="172812" bIns="86406" numCol="1" anchor="t" anchorCtr="0" compatLnSpc="1">
            <a:prstTxWarp prst="textNoShape">
              <a:avLst/>
            </a:prstTxWarp>
          </a:bodyPr>
          <a:lstStyle>
            <a:lvl1pPr algn="ctr" defTabSz="1728788">
              <a:defRPr sz="26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2385675" y="11803063"/>
            <a:ext cx="4032250" cy="900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72812" tIns="86406" rIns="172812" bIns="86406" numCol="1" anchor="t" anchorCtr="0" compatLnSpc="1">
            <a:prstTxWarp prst="textNoShape">
              <a:avLst/>
            </a:prstTxWarp>
          </a:bodyPr>
          <a:lstStyle>
            <a:lvl1pPr algn="r" defTabSz="1728788">
              <a:defRPr sz="2600"/>
            </a:lvl1pPr>
          </a:lstStyle>
          <a:p>
            <a:fld id="{5DCC49E0-4F21-4D4E-8684-D239031A8709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728788" rtl="0" fontAlgn="base">
        <a:spcBef>
          <a:spcPct val="0"/>
        </a:spcBef>
        <a:spcAft>
          <a:spcPct val="0"/>
        </a:spcAft>
        <a:defRPr sz="8300">
          <a:solidFill>
            <a:schemeClr val="tx2"/>
          </a:solidFill>
          <a:latin typeface="+mj-lt"/>
          <a:ea typeface="+mj-ea"/>
          <a:cs typeface="+mj-cs"/>
        </a:defRPr>
      </a:lvl1pPr>
      <a:lvl2pPr algn="ctr" defTabSz="1728788" rtl="0" fontAlgn="base">
        <a:spcBef>
          <a:spcPct val="0"/>
        </a:spcBef>
        <a:spcAft>
          <a:spcPct val="0"/>
        </a:spcAft>
        <a:defRPr sz="83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defTabSz="1728788" rtl="0" fontAlgn="base">
        <a:spcBef>
          <a:spcPct val="0"/>
        </a:spcBef>
        <a:spcAft>
          <a:spcPct val="0"/>
        </a:spcAft>
        <a:defRPr sz="83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defTabSz="1728788" rtl="0" fontAlgn="base">
        <a:spcBef>
          <a:spcPct val="0"/>
        </a:spcBef>
        <a:spcAft>
          <a:spcPct val="0"/>
        </a:spcAft>
        <a:defRPr sz="83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defTabSz="1728788" rtl="0" fontAlgn="base">
        <a:spcBef>
          <a:spcPct val="0"/>
        </a:spcBef>
        <a:spcAft>
          <a:spcPct val="0"/>
        </a:spcAft>
        <a:defRPr sz="83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defTabSz="1728788" rtl="0" fontAlgn="base">
        <a:spcBef>
          <a:spcPct val="0"/>
        </a:spcBef>
        <a:spcAft>
          <a:spcPct val="0"/>
        </a:spcAft>
        <a:defRPr sz="83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defTabSz="1728788" rtl="0" fontAlgn="base">
        <a:spcBef>
          <a:spcPct val="0"/>
        </a:spcBef>
        <a:spcAft>
          <a:spcPct val="0"/>
        </a:spcAft>
        <a:defRPr sz="83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defTabSz="1728788" rtl="0" fontAlgn="base">
        <a:spcBef>
          <a:spcPct val="0"/>
        </a:spcBef>
        <a:spcAft>
          <a:spcPct val="0"/>
        </a:spcAft>
        <a:defRPr sz="83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defTabSz="1728788" rtl="0" fontAlgn="base">
        <a:spcBef>
          <a:spcPct val="0"/>
        </a:spcBef>
        <a:spcAft>
          <a:spcPct val="0"/>
        </a:spcAft>
        <a:defRPr sz="83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647700" indent="-647700" algn="l" defTabSz="1728788" rtl="0" fontAlgn="base">
        <a:spcBef>
          <a:spcPct val="20000"/>
        </a:spcBef>
        <a:spcAft>
          <a:spcPct val="0"/>
        </a:spcAft>
        <a:buChar char="•"/>
        <a:defRPr sz="6000">
          <a:solidFill>
            <a:schemeClr val="tx1"/>
          </a:solidFill>
          <a:latin typeface="+mn-lt"/>
          <a:ea typeface="+mn-ea"/>
          <a:cs typeface="+mn-cs"/>
        </a:defRPr>
      </a:lvl1pPr>
      <a:lvl2pPr marL="1403350" indent="-539750" algn="l" defTabSz="1728788" rtl="0" fontAlgn="base">
        <a:spcBef>
          <a:spcPct val="20000"/>
        </a:spcBef>
        <a:spcAft>
          <a:spcPct val="0"/>
        </a:spcAft>
        <a:buChar char="–"/>
        <a:defRPr sz="5300">
          <a:solidFill>
            <a:schemeClr val="tx1"/>
          </a:solidFill>
          <a:latin typeface="+mn-lt"/>
          <a:ea typeface="+mn-ea"/>
        </a:defRPr>
      </a:lvl2pPr>
      <a:lvl3pPr marL="2160588" indent="-431800" algn="l" defTabSz="1728788" rtl="0" fontAlgn="base">
        <a:spcBef>
          <a:spcPct val="20000"/>
        </a:spcBef>
        <a:spcAft>
          <a:spcPct val="0"/>
        </a:spcAft>
        <a:buChar char="•"/>
        <a:defRPr sz="4500">
          <a:solidFill>
            <a:schemeClr val="tx1"/>
          </a:solidFill>
          <a:latin typeface="+mn-lt"/>
          <a:ea typeface="+mn-ea"/>
        </a:defRPr>
      </a:lvl3pPr>
      <a:lvl4pPr marL="3024188" indent="-431800" algn="l" defTabSz="1728788" rtl="0" fontAlgn="base">
        <a:spcBef>
          <a:spcPct val="20000"/>
        </a:spcBef>
        <a:spcAft>
          <a:spcPct val="0"/>
        </a:spcAft>
        <a:buChar char="–"/>
        <a:defRPr sz="3800">
          <a:solidFill>
            <a:schemeClr val="tx1"/>
          </a:solidFill>
          <a:latin typeface="+mn-lt"/>
          <a:ea typeface="+mn-ea"/>
        </a:defRPr>
      </a:lvl4pPr>
      <a:lvl5pPr marL="3887788" indent="-431800" algn="l" defTabSz="1728788" rtl="0" fontAlgn="base">
        <a:spcBef>
          <a:spcPct val="20000"/>
        </a:spcBef>
        <a:spcAft>
          <a:spcPct val="0"/>
        </a:spcAft>
        <a:buChar char="»"/>
        <a:defRPr sz="3800">
          <a:solidFill>
            <a:schemeClr val="tx1"/>
          </a:solidFill>
          <a:latin typeface="+mn-lt"/>
          <a:ea typeface="+mn-ea"/>
        </a:defRPr>
      </a:lvl5pPr>
      <a:lvl6pPr marL="4344988" indent="-431800" algn="l" defTabSz="1728788" rtl="0" fontAlgn="base">
        <a:spcBef>
          <a:spcPct val="20000"/>
        </a:spcBef>
        <a:spcAft>
          <a:spcPct val="0"/>
        </a:spcAft>
        <a:buChar char="»"/>
        <a:defRPr sz="3800">
          <a:solidFill>
            <a:schemeClr val="tx1"/>
          </a:solidFill>
          <a:latin typeface="+mn-lt"/>
          <a:ea typeface="+mn-ea"/>
        </a:defRPr>
      </a:lvl6pPr>
      <a:lvl7pPr marL="4802188" indent="-431800" algn="l" defTabSz="1728788" rtl="0" fontAlgn="base">
        <a:spcBef>
          <a:spcPct val="20000"/>
        </a:spcBef>
        <a:spcAft>
          <a:spcPct val="0"/>
        </a:spcAft>
        <a:buChar char="»"/>
        <a:defRPr sz="3800">
          <a:solidFill>
            <a:schemeClr val="tx1"/>
          </a:solidFill>
          <a:latin typeface="+mn-lt"/>
          <a:ea typeface="+mn-ea"/>
        </a:defRPr>
      </a:lvl7pPr>
      <a:lvl8pPr marL="5259388" indent="-431800" algn="l" defTabSz="1728788" rtl="0" fontAlgn="base">
        <a:spcBef>
          <a:spcPct val="20000"/>
        </a:spcBef>
        <a:spcAft>
          <a:spcPct val="0"/>
        </a:spcAft>
        <a:buChar char="»"/>
        <a:defRPr sz="3800">
          <a:solidFill>
            <a:schemeClr val="tx1"/>
          </a:solidFill>
          <a:latin typeface="+mn-lt"/>
          <a:ea typeface="+mn-ea"/>
        </a:defRPr>
      </a:lvl8pPr>
      <a:lvl9pPr marL="5716588" indent="-431800" algn="l" defTabSz="1728788" rtl="0" fontAlgn="base">
        <a:spcBef>
          <a:spcPct val="20000"/>
        </a:spcBef>
        <a:spcAft>
          <a:spcPct val="0"/>
        </a:spcAft>
        <a:buChar char="»"/>
        <a:defRPr sz="38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://www.ppsbook.com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K:/论坛/论坛待整理资料/整理任务/整理中/快乐鸟的许诺/图片1.jpg图片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84550" y="3175"/>
            <a:ext cx="9977438" cy="1295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K:/论坛/论坛待整理资料/整理任务/整理中/快乐鸟的许诺/图片2.jpg图片2"/>
          <p:cNvPicPr>
            <a:picLocks noChangeAspect="1" noChangeArrowheads="1"/>
          </p:cNvPicPr>
          <p:nvPr/>
        </p:nvPicPr>
        <p:blipFill>
          <a:blip r:embed="rId2" cstate="print"/>
          <a:srcRect t="375" r="995" b="1877"/>
          <a:stretch>
            <a:fillRect/>
          </a:stretch>
        </p:blipFill>
        <p:spPr bwMode="auto">
          <a:xfrm>
            <a:off x="12700" y="769938"/>
            <a:ext cx="17256125" cy="1118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K:/论坛/论坛待整理资料/整理任务/整理中/快乐鸟的许诺/图片3.jpg图片3"/>
          <p:cNvPicPr>
            <a:picLocks noChangeAspect="1" noChangeArrowheads="1"/>
          </p:cNvPicPr>
          <p:nvPr/>
        </p:nvPicPr>
        <p:blipFill>
          <a:blip r:embed="rId2" cstate="print"/>
          <a:srcRect l="661" t="1459" r="725" b="1476"/>
          <a:stretch>
            <a:fillRect/>
          </a:stretch>
        </p:blipFill>
        <p:spPr bwMode="auto">
          <a:xfrm>
            <a:off x="6350" y="890588"/>
            <a:ext cx="17267238" cy="11180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K:/论坛/论坛待整理资料/整理任务/整理中/快乐鸟的许诺/图片4.jpg图片4"/>
          <p:cNvPicPr>
            <a:picLocks noChangeAspect="1" noChangeArrowheads="1"/>
          </p:cNvPicPr>
          <p:nvPr/>
        </p:nvPicPr>
        <p:blipFill>
          <a:blip r:embed="rId2" cstate="print"/>
          <a:srcRect t="761" b="1523"/>
          <a:stretch>
            <a:fillRect/>
          </a:stretch>
        </p:blipFill>
        <p:spPr bwMode="auto">
          <a:xfrm>
            <a:off x="12700" y="862013"/>
            <a:ext cx="17256125" cy="1116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K:/论坛/论坛待整理资料/整理任务/整理中/快乐鸟的许诺/图片5.jpg图片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38" y="838200"/>
            <a:ext cx="17265650" cy="1128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K:/论坛/论坛待整理资料/整理任务/整理中/快乐鸟的许诺/图片6.jpg图片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525" y="831850"/>
            <a:ext cx="17262475" cy="1129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K:/论坛/论坛待整理资料/整理任务/整理中/快乐鸟的许诺/图片7.jpg图片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55988" y="49213"/>
            <a:ext cx="9937750" cy="12904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K:/论坛/论坛待整理资料/整理任务/整理中/快乐鸟的许诺/图片8.jpg图片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89375" y="74613"/>
            <a:ext cx="9932988" cy="129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K:/论坛/论坛待整理资料/整理任务/整理中/快乐鸟的许诺/图片9.jpg图片9"/>
          <p:cNvPicPr>
            <a:picLocks noChangeAspect="1" noChangeArrowheads="1"/>
          </p:cNvPicPr>
          <p:nvPr/>
        </p:nvPicPr>
        <p:blipFill>
          <a:blip r:embed="rId2" cstate="print"/>
          <a:srcRect t="615" b="1843"/>
          <a:stretch>
            <a:fillRect/>
          </a:stretch>
        </p:blipFill>
        <p:spPr bwMode="auto">
          <a:xfrm>
            <a:off x="0" y="863600"/>
            <a:ext cx="17281525" cy="1108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K:/论坛/论坛待整理资料/整理任务/整理中/快乐鸟的许诺/图片10.jpg图片10"/>
          <p:cNvPicPr>
            <a:picLocks noChangeAspect="1" noChangeArrowheads="1"/>
          </p:cNvPicPr>
          <p:nvPr/>
        </p:nvPicPr>
        <p:blipFill>
          <a:blip r:embed="rId2" cstate="print"/>
          <a:srcRect b="661"/>
          <a:stretch>
            <a:fillRect/>
          </a:stretch>
        </p:blipFill>
        <p:spPr bwMode="auto">
          <a:xfrm>
            <a:off x="7938" y="890588"/>
            <a:ext cx="17264062" cy="1120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K:/论坛/论坛待整理资料/整理任务/整理中/快乐鸟的许诺/图片11.jpg图片11"/>
          <p:cNvPicPr>
            <a:picLocks noChangeAspect="1" noChangeArrowheads="1"/>
          </p:cNvPicPr>
          <p:nvPr/>
        </p:nvPicPr>
        <p:blipFill>
          <a:blip r:embed="rId2" cstate="print"/>
          <a:srcRect t="1506" b="1523"/>
          <a:stretch>
            <a:fillRect/>
          </a:stretch>
        </p:blipFill>
        <p:spPr bwMode="auto">
          <a:xfrm>
            <a:off x="9525" y="946150"/>
            <a:ext cx="17262475" cy="1107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K:/论坛/论坛待整理资料/整理任务/整理中/快乐鸟的许诺/图片12.jpg图片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777875"/>
            <a:ext cx="17275175" cy="1140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K:/论坛/论坛待整理资料/整理任务/整理中/快乐鸟的许诺/图片13.jpg图片13"/>
          <p:cNvPicPr>
            <a:picLocks noChangeAspect="1" noChangeArrowheads="1"/>
          </p:cNvPicPr>
          <p:nvPr/>
        </p:nvPicPr>
        <p:blipFill>
          <a:blip r:embed="rId2" cstate="print"/>
          <a:srcRect t="761" b="2251"/>
          <a:stretch>
            <a:fillRect/>
          </a:stretch>
        </p:blipFill>
        <p:spPr bwMode="auto">
          <a:xfrm>
            <a:off x="3175" y="847725"/>
            <a:ext cx="17275175" cy="1112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K:/论坛/论坛待整理资料/整理任务/整理中/快乐鸟的许诺/图片14.jpg图片14"/>
          <p:cNvPicPr>
            <a:picLocks noChangeAspect="1" noChangeArrowheads="1"/>
          </p:cNvPicPr>
          <p:nvPr/>
        </p:nvPicPr>
        <p:blipFill>
          <a:blip r:embed="rId2" cstate="print"/>
          <a:srcRect t="696" b="1407"/>
          <a:stretch>
            <a:fillRect/>
          </a:stretch>
        </p:blipFill>
        <p:spPr bwMode="auto">
          <a:xfrm>
            <a:off x="9525" y="863600"/>
            <a:ext cx="17262475" cy="11161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K:/论坛/论坛待整理资料/整理任务/整理中/快乐鸟的许诺/图片15.jpg图片15"/>
          <p:cNvPicPr>
            <a:picLocks noChangeAspect="1" noChangeArrowheads="1"/>
          </p:cNvPicPr>
          <p:nvPr/>
        </p:nvPicPr>
        <p:blipFill>
          <a:blip r:embed="rId2" cstate="print"/>
          <a:srcRect t="424" b="441"/>
          <a:stretch>
            <a:fillRect/>
          </a:stretch>
        </p:blipFill>
        <p:spPr bwMode="auto">
          <a:xfrm>
            <a:off x="3175" y="862013"/>
            <a:ext cx="17275175" cy="11244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K:/论坛/论坛待整理资料/整理任务/整理中/快乐鸟的许诺/图片16.jpg图片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" y="815975"/>
            <a:ext cx="17268825" cy="1132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K:/论坛/论坛待整理资料/整理任务/整理中/快乐鸟的许诺/图片17.jpg图片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73475" y="79375"/>
            <a:ext cx="9901238" cy="12847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K:/论坛/论坛待整理资料/整理任务/整理中/快乐鸟的许诺/图片18.jpg图片18">
            <a:hlinkClick r:id="rId2" tooltip="绘本在线论坛 www.ppsbook.com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73475" y="28575"/>
            <a:ext cx="9937750" cy="1290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Pages>0</Pages>
  <Words>0</Words>
  <Characters>0</Characters>
  <Application>Microsoft Office PowerPoint</Application>
  <DocSecurity>0</DocSecurity>
  <PresentationFormat>自定义</PresentationFormat>
  <Lines>0</Lines>
  <Paragraphs>0</Paragraphs>
  <Slides>18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22" baseType="lpstr">
      <vt:lpstr>Arial</vt:lpstr>
      <vt:lpstr>宋体</vt:lpstr>
      <vt:lpstr>Wingdings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</vt:vector>
  </TitlesOfParts>
  <Company>新教育研究中心</Company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绘本在线论坛 www.ppsbook.com</dc:title>
  <dc:creator>绘本在线论坛 www.ppsbook.com</dc:creator>
  <cp:lastModifiedBy>PC</cp:lastModifiedBy>
  <cp:revision>2</cp:revision>
  <cp:lastPrinted>1899-12-30T00:00:00Z</cp:lastPrinted>
  <dcterms:created xsi:type="dcterms:W3CDTF">2008-03-18T12:49:04Z</dcterms:created>
  <dcterms:modified xsi:type="dcterms:W3CDTF">2017-07-27T01:43:07Z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2052-6.6.0.2699</vt:lpwstr>
  </property>
</Properties>
</file>