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431A07-4449-4920-B4B7-B69D77C469C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C5AB1-FE14-4BC6-83C0-A9E448A20DC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943427-8A4A-4D88-B60D-6C5E2339DA0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0BDF21-D603-492C-8300-6C1A36B6F24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9B33CC-1AA3-44D7-B818-93801B59A8E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97494A-10AE-4BE2-B325-BB5AB590A53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BBB905-E07A-46D0-83A6-29699E926CB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FE3125-DAD8-49E3-AD7B-3F073BAF12F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965C0-B55F-438E-9CAB-D0FA0431A0B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73E1B-1B89-43A7-8FCE-B3F535E61DA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77BABE-DEFB-4CAC-9AB6-2564D693AF0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64D636-E59E-4705-BEC0-12B9E51927F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972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052513"/>
            <a:ext cx="9144000" cy="541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25538"/>
            <a:ext cx="9144000" cy="542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25538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25538"/>
            <a:ext cx="9144000" cy="541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052513"/>
            <a:ext cx="9144000" cy="544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25538"/>
            <a:ext cx="9144000" cy="544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25538"/>
            <a:ext cx="9144000" cy="543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25538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23950"/>
            <a:ext cx="9144000" cy="552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25538"/>
            <a:ext cx="9144000" cy="550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25538"/>
            <a:ext cx="9144000" cy="554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96975"/>
            <a:ext cx="9144000" cy="552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5538"/>
            <a:ext cx="914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1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333375"/>
            <a:ext cx="5543550" cy="586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0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2010-02-04T21:41:39Z</dcterms:created>
  <dcterms:modified xsi:type="dcterms:W3CDTF">2017-07-27T01:44:29Z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