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5842CC-734A-4348-9FB7-208B3230F7F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50FEA0-D20C-48AB-BD1E-CBC2931F8C1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5644E-AA6C-40BB-855A-195C7B33ACF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B6325-FDF5-4E43-80BF-27189A67134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F6BD8F-59AD-47EE-9F71-A43B412EF72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A02D3F-AC6F-46DD-A806-8053459F8CC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E24773-4656-4CE3-A51D-4935D6A3AF8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1A570D-81C2-439A-8364-9098136272C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2C9E31-17E3-46EA-8F8C-757603F63FA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6DA79-E1ED-428A-8A11-A51714A6202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9B7E8D-947B-4DEE-84BD-8F3F58AB2A7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7A7F80-55D0-46D4-95DB-41FEFB74819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6038"/>
            <a:ext cx="9109075" cy="681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663700"/>
            <a:ext cx="9144000" cy="363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K:/论坛/论坛待整理资料/整理任务/整理中/狼外婆/03.jpg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8" y="1663700"/>
            <a:ext cx="9042400" cy="363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K:/论坛/论坛待整理资料/整理任务/整理中/狼外婆/04.jpg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900" y="1663700"/>
            <a:ext cx="8969375" cy="363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K:/论坛/论坛待整理资料/整理任务/整理中/狼外婆/05.jpg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525" y="1663700"/>
            <a:ext cx="8872538" cy="363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K:/论坛/论坛待整理资料/整理任务/整理中/狼外婆/06.jpg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8" y="1663700"/>
            <a:ext cx="9042400" cy="363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K:/论坛/论坛待整理资料/整理任务/整理中/狼外婆/07.jpg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668463"/>
            <a:ext cx="9144000" cy="362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K:/论坛/论坛待整理资料/整理任务/整理中/狼外婆/08.jpg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765300"/>
            <a:ext cx="9144000" cy="343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K:/论坛/论坛待整理资料/整理任务/整理中/狼外婆/09.jpg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673225"/>
            <a:ext cx="9144000" cy="361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K:/论坛/论坛待整理资料/整理任务/整理中/狼外婆/10.jpg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689100"/>
            <a:ext cx="9144000" cy="358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K:/论坛/论坛待整理资料/整理任务/整理中/狼外婆/11.jpg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730375"/>
            <a:ext cx="9144000" cy="350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K:/论坛/论坛待整理资料/整理任务/整理中/狼外婆/12.jpg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673225"/>
            <a:ext cx="9144000" cy="361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K:/论坛/论坛待整理资料/整理任务/整理中/狼外婆/13.jpg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88" y="1663700"/>
            <a:ext cx="9067800" cy="363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K:/论坛/论坛待整理资料/整理任务/整理中/狼外婆/14.jpg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663700"/>
            <a:ext cx="8993188" cy="363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K:/论坛/论坛待整理资料/整理任务/整理中/狼外婆/15.jpg15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117475"/>
            <a:ext cx="9147175" cy="667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9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</cp:revision>
  <cp:lastPrinted>1899-12-30T00:00:00Z</cp:lastPrinted>
  <dcterms:created xsi:type="dcterms:W3CDTF">2011-04-12T16:40:20Z</dcterms:created>
  <dcterms:modified xsi:type="dcterms:W3CDTF">2017-07-27T01:45:32Z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2052-6.6.0.2699</vt:lpwstr>
  </property>
</Properties>
</file>