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7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</p:sldIdLst>
  <p:sldSz cx="9144000" cy="6858000" type="screen4x3"/>
  <p:notesSz cx="6858000" cy="9144000"/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itchFamily="34" charset="0"/>
        <a:ea typeface="宋体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8" d="100"/>
          <a:sy n="108" d="100"/>
        </p:scale>
        <p:origin x="-170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BAC989-9539-4A70-86BD-75CAF071C9BB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35CF09-8FBC-41C5-A588-6DE27ED9F73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79719F-4A33-4755-ABB6-E71DBF98A3B9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BE562CD-8055-44BC-A221-781BB391452D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76631B4-538C-4335-8DBB-545B88C32E42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DEE554-5B00-41DB-9198-DFC7179FC01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8971AB7-1BFC-487F-BECC-1D9A1AE43A70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C441D1D-1099-467F-AA13-2B61E64D61EA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4BB8155-8622-4B0C-A0E8-70BDBE5BCC86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4B95B25-C8C2-4FE3-B15D-3FFDCD523BBC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zh-CN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71DD266-D1A2-4641-9FBC-616FB8E5AEC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单击此处编辑母版标题样式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smtClean="0"/>
              <a:t>单击此处编辑母版文本样式</a:t>
            </a:r>
          </a:p>
          <a:p>
            <a:pPr lvl="1"/>
            <a:r>
              <a:rPr lang="zh-CN" smtClean="0"/>
              <a:t>第二级</a:t>
            </a:r>
          </a:p>
          <a:p>
            <a:pPr lvl="2"/>
            <a:r>
              <a:rPr lang="zh-CN" smtClean="0"/>
              <a:t>第三级</a:t>
            </a:r>
          </a:p>
          <a:p>
            <a:pPr lvl="3"/>
            <a:r>
              <a:rPr lang="zh-CN" smtClean="0"/>
              <a:t>第四级</a:t>
            </a:r>
          </a:p>
          <a:p>
            <a:pPr lvl="4"/>
            <a:r>
              <a:rPr lang="zh-CN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zh-CN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06834E35-F261-467F-8B14-512FF13AE978}" type="slidenum">
              <a:rPr lang="zh-CN" altLang="zh-CN"/>
              <a:pPr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ea typeface="宋体" pitchFamily="2" charset="-122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hyperlink" Target="http://www.ppsbook.com" TargetMode="Externa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乱挠痒痒的章鱼001"/>
          <p:cNvPicPr>
            <a:picLocks noChangeAspect="1" noChangeArrowheads="1"/>
          </p:cNvPicPr>
          <p:nvPr/>
        </p:nvPicPr>
        <p:blipFill>
          <a:blip r:embed="rId2" cstate="print"/>
          <a:srcRect l="2406" r="11494"/>
          <a:stretch>
            <a:fillRect/>
          </a:stretch>
        </p:blipFill>
        <p:spPr bwMode="auto">
          <a:xfrm>
            <a:off x="523875" y="0"/>
            <a:ext cx="8153400" cy="6886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乱挠痒痒的章鱼002"/>
          <p:cNvPicPr>
            <a:picLocks noChangeAspect="1" noChangeArrowheads="1"/>
          </p:cNvPicPr>
          <p:nvPr/>
        </p:nvPicPr>
        <p:blipFill>
          <a:blip r:embed="rId2" cstate="print"/>
          <a:srcRect l="16750"/>
          <a:stretch>
            <a:fillRect/>
          </a:stretch>
        </p:blipFill>
        <p:spPr bwMode="auto">
          <a:xfrm>
            <a:off x="612775" y="30163"/>
            <a:ext cx="7848600" cy="68532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71613"/>
            <a:ext cx="9144000" cy="3902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图片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17650"/>
            <a:ext cx="9144000" cy="382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乱挠痒痒的章鱼007"/>
          <p:cNvPicPr>
            <a:picLocks noChangeAspect="1" noChangeArrowheads="1"/>
          </p:cNvPicPr>
          <p:nvPr/>
        </p:nvPicPr>
        <p:blipFill>
          <a:blip r:embed="rId2" cstate="print"/>
          <a:srcRect l="2335" r="15671"/>
          <a:stretch>
            <a:fillRect/>
          </a:stretch>
        </p:blipFill>
        <p:spPr bwMode="auto">
          <a:xfrm>
            <a:off x="755650" y="39688"/>
            <a:ext cx="7632700" cy="6765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乱挠痒痒的章鱼008"/>
          <p:cNvPicPr>
            <a:picLocks noChangeAspect="1" noChangeArrowheads="1"/>
          </p:cNvPicPr>
          <p:nvPr/>
        </p:nvPicPr>
        <p:blipFill>
          <a:blip r:embed="rId2" cstate="print"/>
          <a:srcRect l="16850"/>
          <a:stretch>
            <a:fillRect/>
          </a:stretch>
        </p:blipFill>
        <p:spPr bwMode="auto">
          <a:xfrm>
            <a:off x="682625" y="41275"/>
            <a:ext cx="7778750" cy="6797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乱挠痒痒的章鱼009"/>
          <p:cNvPicPr>
            <a:picLocks noChangeAspect="1" noChangeArrowheads="1"/>
          </p:cNvPicPr>
          <p:nvPr/>
        </p:nvPicPr>
        <p:blipFill>
          <a:blip r:embed="rId2" cstate="print"/>
          <a:srcRect l="883" r="14462"/>
          <a:stretch>
            <a:fillRect/>
          </a:stretch>
        </p:blipFill>
        <p:spPr bwMode="auto">
          <a:xfrm>
            <a:off x="612775" y="3175"/>
            <a:ext cx="7993063" cy="6865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乱挠痒痒的章鱼010"/>
          <p:cNvPicPr>
            <a:picLocks noChangeAspect="1" noChangeArrowheads="1"/>
          </p:cNvPicPr>
          <p:nvPr/>
        </p:nvPicPr>
        <p:blipFill>
          <a:blip r:embed="rId2" cstate="print"/>
          <a:srcRect l="16823"/>
          <a:stretch>
            <a:fillRect/>
          </a:stretch>
        </p:blipFill>
        <p:spPr bwMode="auto">
          <a:xfrm>
            <a:off x="611188" y="0"/>
            <a:ext cx="7850187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49388"/>
            <a:ext cx="9144000" cy="39957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图片10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17650"/>
            <a:ext cx="9144000" cy="3821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乱挠痒痒的章鱼015"/>
          <p:cNvPicPr>
            <a:picLocks noChangeAspect="1" noChangeArrowheads="1"/>
          </p:cNvPicPr>
          <p:nvPr/>
        </p:nvPicPr>
        <p:blipFill>
          <a:blip r:embed="rId2" cstate="print"/>
          <a:srcRect l="2124" r="15309"/>
          <a:stretch>
            <a:fillRect/>
          </a:stretch>
        </p:blipFill>
        <p:spPr bwMode="auto">
          <a:xfrm>
            <a:off x="755650" y="1588"/>
            <a:ext cx="7780338" cy="68500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乱挠痒痒的章鱼016"/>
          <p:cNvPicPr>
            <a:picLocks noChangeAspect="1" noChangeArrowheads="1"/>
          </p:cNvPicPr>
          <p:nvPr/>
        </p:nvPicPr>
        <p:blipFill>
          <a:blip r:embed="rId2" cstate="print"/>
          <a:srcRect l="16571"/>
          <a:stretch>
            <a:fillRect/>
          </a:stretch>
        </p:blipFill>
        <p:spPr bwMode="auto">
          <a:xfrm>
            <a:off x="647700" y="0"/>
            <a:ext cx="7885113" cy="6872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84300"/>
            <a:ext cx="9144000" cy="4141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377950"/>
            <a:ext cx="9144000" cy="3995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 descr="图片1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438275"/>
            <a:ext cx="9144000" cy="398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1557338"/>
            <a:ext cx="9144000" cy="39417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>
            <a:hlinkClick r:id="rId2" tooltip="绘本在线论坛 www.ppsbook.com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1474788"/>
            <a:ext cx="9144000" cy="392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0</Words>
  <Characters>0</Characters>
  <Application>Microsoft Office PowerPoint</Application>
  <DocSecurity>0</DocSecurity>
  <PresentationFormat>全屏显示(4:3)</PresentationFormat>
  <Lines>0</Lines>
  <Paragraphs>0</Paragraphs>
  <Slides>17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3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17</vt:i4>
      </vt:variant>
    </vt:vector>
  </HeadingPairs>
  <TitlesOfParts>
    <vt:vector size="21" baseType="lpstr">
      <vt:lpstr>Arial</vt:lpstr>
      <vt:lpstr>宋体</vt:lpstr>
      <vt:lpstr>Wingdings</vt:lpstr>
      <vt:lpstr>默认设计模板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  <vt:lpstr>幻灯片 9</vt:lpstr>
      <vt:lpstr>幻灯片 10</vt:lpstr>
      <vt:lpstr>幻灯片 11</vt:lpstr>
      <vt:lpstr>幻灯片 12</vt:lpstr>
      <vt:lpstr>幻灯片 13</vt:lpstr>
      <vt:lpstr>幻灯片 14</vt:lpstr>
      <vt:lpstr>幻灯片 15</vt:lpstr>
      <vt:lpstr>幻灯片 16</vt:lpstr>
      <vt:lpstr>幻灯片 17</vt:lpstr>
    </vt:vector>
  </TitlesOfParts>
  <Company>新教育研究中心</Company>
  <LinksUpToDate>false</LinksUpToDate>
  <CharactersWithSpaces>0</CharactersWithSpaces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绘本在线论坛 www.ppsbook.com</dc:title>
  <dc:creator>绘本在线论坛 www.ppsbook.com</dc:creator>
  <cp:lastModifiedBy>PC</cp:lastModifiedBy>
  <cp:revision>2</cp:revision>
  <cp:lastPrinted>1899-12-30T00:00:00Z</cp:lastPrinted>
  <dcterms:created xsi:type="dcterms:W3CDTF">2007-11-07T13:30:30Z</dcterms:created>
  <dcterms:modified xsi:type="dcterms:W3CDTF">2017-07-27T01:47:00Z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2052-6.6.0.2699</vt:lpwstr>
  </property>
</Properties>
</file>