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62585-E0AB-43BA-BF20-0AB512C4610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7B9A8-3778-45A7-B314-6D5B1B8FD12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3BEA5-0851-44CC-8C00-732B168966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0127FF-9B9F-48FA-A284-AC85A680B31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48B95-3C7B-45FD-A679-87A1AC2199B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CC46E-F38A-41A0-806C-9B5DA163A60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90AA5-F27A-4465-94B2-009B7ED3EBB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D2DDD9-1BA8-4A3B-ACB1-A9D7AC44F65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3BC6CF-CD74-4DB7-B997-86DCB3D5D7E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40456-5C0A-4F09-B2E7-0A0C0CFF902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BACBBE-9169-42DB-BE8E-B947589C834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AF8820-CA8D-4B96-8596-BEB3238B31E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age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6988"/>
            <a:ext cx="6775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age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最近上传/南瓜汤/image010.jpgimage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最近上传/南瓜汤/image011.jpgimage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最近上传/南瓜汤/image012.jpgimage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最近上传/南瓜汤/image013.jpgimage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最近上传/南瓜汤/image014.jpgimage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最近上传/南瓜汤/image015.jpgimage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最近上传/南瓜汤/image016.jpgimage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最近上传/南瓜汤/image017.jpgimage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最近上传/南瓜汤/image018.jpgimage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最近上传/南瓜汤/image019.jpgimage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最近上传/南瓜汤/image020.jpgimage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8575"/>
            <a:ext cx="66421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最近上传/南瓜汤/image021.jpgimage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G:/d盘论坛资料/最近上传/南瓜汤/image022.jpgimage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G:/d盘论坛资料/最近上传/南瓜汤/image023.jpgimage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3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G:/d盘论坛资料/最近上传/南瓜汤/image024.jpgimage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G:/d盘论坛资料/最近上传/南瓜汤/image025.jpgimage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G:/d盘论坛资料/最近上传/南瓜汤/image026.jpgimage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G:/d盘论坛资料/最近上传/南瓜汤/image027.jpgimage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G:/d盘论坛资料/最近上传/南瓜汤/image028.jpgimage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G:/d盘论坛资料/最近上传/南瓜汤/image029.jpgimage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3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G:/d盘论坛资料/最近上传/南瓜汤/image030.jpgimage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G:/d盘论坛资料/最近上传/南瓜汤/image031.jpgimage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3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G:/d盘论坛资料/最近上传/南瓜汤/image032.jpgimage0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8575"/>
            <a:ext cx="66421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G:/d盘论坛资料/最近上传/南瓜汤/image033.jpgimage0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G:/d盘论坛资料/最近上传/南瓜汤/image034.jpgimage0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G:/d盘论坛资料/最近上传/南瓜汤/image035.jpgimage0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3013" y="26988"/>
            <a:ext cx="6640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G:/d盘论坛资料/最近上传/南瓜汤/image036.jpgimage0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8575"/>
            <a:ext cx="66421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G:/d盘论坛资料/最近上传/南瓜汤/image037.jpgimage037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1425" y="26988"/>
            <a:ext cx="664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4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2011-01-01T22:50:53Z</dcterms:created>
  <dcterms:modified xsi:type="dcterms:W3CDTF">2017-07-27T01:51:47Z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