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1CDCCD-CD77-4788-9C38-7EEDC113C5F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19190E-2F23-45E4-9F5D-ED96BE7C786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094B0B-3774-4ADF-8FAE-EA9A32829D6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A9DA5D-519E-466B-9D40-4B7C18E196B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831033-33C5-4A09-B433-0C744ECDD48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9463FB-E54A-4D85-9B3E-D225E9C210D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80F596-F548-4F06-92CC-2EE2EEE850E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A1C119-DE4C-4160-A042-A121C87D38E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4B975C-8C39-42C9-93DE-D11D16A0975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D18086-B07A-48A2-B191-734C139119C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18A3F7-371F-49BC-B175-1594514B3B6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79939D0-73B6-4720-839B-034C7C747BF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union.dangdang.com/transfer/transfer.aspx?from=P-266450&amp;backurl=http://product.dangdang.com/product.aspx?product_id=20624079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5vyk.5d6d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0 06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44450"/>
            <a:ext cx="5226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0 06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350"/>
            <a:ext cx="9144000" cy="630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0 06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260350"/>
            <a:ext cx="9144000" cy="624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0 06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260350"/>
            <a:ext cx="9144000" cy="628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0 06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260350"/>
            <a:ext cx="9144000" cy="628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0 06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333375"/>
            <a:ext cx="9144000" cy="634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0 07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260350"/>
            <a:ext cx="9144000" cy="6446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0 07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4925" y="333375"/>
            <a:ext cx="9142413" cy="624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0 07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7100" y="44450"/>
            <a:ext cx="46291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0 07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4813"/>
            <a:ext cx="9144000" cy="631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0 07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260350"/>
            <a:ext cx="9144000" cy="620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0 07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350"/>
            <a:ext cx="9144000" cy="6256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3348038" y="6453188"/>
            <a:ext cx="2697162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>
                <a:hlinkClick r:id="rId3"/>
              </a:rPr>
              <a:t>免运费正版特价购买本书</a:t>
            </a:r>
            <a:endParaRPr lang="zh-CN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0 076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25" y="260350"/>
            <a:ext cx="9144000" cy="624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7</Words>
  <Characters>0</Characters>
  <Application>Microsoft Office PowerPoint</Application>
  <DocSecurity>0</DocSecurity>
  <PresentationFormat>全屏显示(4:3)</PresentationFormat>
  <Lines>0</Lines>
  <Paragraphs>1</Paragraphs>
  <Slides>13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7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绘本在线论坛 www.ppsbook.com</dc:creator>
  <cp:lastModifiedBy>PC</cp:lastModifiedBy>
  <cp:revision>1</cp:revision>
  <cp:lastPrinted>1899-12-30T00:00:00Z</cp:lastPrinted>
  <dcterms:created xsi:type="dcterms:W3CDTF">2009-07-26T22:40:06Z</dcterms:created>
  <dcterms:modified xsi:type="dcterms:W3CDTF">2017-07-27T01:52:36Z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2052-6.5.0.1966</vt:lpwstr>
  </property>
</Properties>
</file>