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sldIdLst>
    <p:sldId id="257" r:id="rId2"/>
    <p:sldId id="258" r:id="rId3"/>
    <p:sldId id="262" r:id="rId4"/>
    <p:sldId id="261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A1F"/>
    <a:srgbClr val="FFFF1F"/>
    <a:srgbClr val="FF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 bwMode="auto"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 bwMode="auto">
          <a:xfrm>
            <a:off x="0" y="3810000"/>
            <a:ext cx="91440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800">
                <a:solidFill>
                  <a:srgbClr val="FFFF1F"/>
                </a:solidFill>
              </a:defRPr>
            </a:lvl1pPr>
          </a:lstStyle>
          <a:p>
            <a:r>
              <a:rPr lang="en-US" altLang="zh-CN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2pPr>
      <a:lvl3pPr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3pPr>
      <a:lvl4pPr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4pPr>
      <a:lvl5pPr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400">
          <a:solidFill>
            <a:srgbClr val="FFFA1F"/>
          </a:solidFill>
          <a:latin typeface="Unicorn" pitchFamily="2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FFFA1F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FFFA1F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FFFA1F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FFFA1F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A1F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A1F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A1F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A1F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FFFA1F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7" Type="http://schemas.openxmlformats.org/officeDocument/2006/relationships/image" Target="../media/image15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4.png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7" Type="http://schemas.openxmlformats.org/officeDocument/2006/relationships/image" Target="../media/image23.jpe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4.png"/><Relationship Id="rId4" Type="http://schemas.openxmlformats.org/officeDocument/2006/relationships/image" Target="../media/image16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gif"/><Relationship Id="rId7" Type="http://schemas.openxmlformats.org/officeDocument/2006/relationships/image" Target="../media/image28.jpeg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27.gif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7" Type="http://schemas.openxmlformats.org/officeDocument/2006/relationships/image" Target="../media/image3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8.png"/><Relationship Id="rId4" Type="http://schemas.openxmlformats.org/officeDocument/2006/relationships/image" Target="../media/image2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41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8.pn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38.gif"/><Relationship Id="rId7" Type="http://schemas.openxmlformats.org/officeDocument/2006/relationships/image" Target="../media/image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20.gif"/><Relationship Id="rId9" Type="http://schemas.openxmlformats.org/officeDocument/2006/relationships/image" Target="../media/image5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image" Target="../media/image55.gif"/><Relationship Id="rId7" Type="http://schemas.openxmlformats.org/officeDocument/2006/relationships/image" Target="../media/image57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4.png"/><Relationship Id="rId4" Type="http://schemas.openxmlformats.org/officeDocument/2006/relationships/image" Target="../media/image2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7" Type="http://schemas.openxmlformats.org/officeDocument/2006/relationships/image" Target="../media/image62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jpeg"/><Relationship Id="rId5" Type="http://schemas.openxmlformats.org/officeDocument/2006/relationships/image" Target="../media/image60.gif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psbook.com" TargetMode="External"/><Relationship Id="rId3" Type="http://schemas.openxmlformats.org/officeDocument/2006/relationships/image" Target="../media/image63.gif"/><Relationship Id="rId7" Type="http://schemas.openxmlformats.org/officeDocument/2006/relationships/image" Target="../media/image8.pn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gif"/><Relationship Id="rId5" Type="http://schemas.openxmlformats.org/officeDocument/2006/relationships/image" Target="../media/image51.gif"/><Relationship Id="rId4" Type="http://schemas.openxmlformats.org/officeDocument/2006/relationships/image" Target="../media/image64.gif"/><Relationship Id="rId9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5586413"/>
            <a:ext cx="1828800" cy="13716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4099" name="Picture 3" descr="moon_and_star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32278">
            <a:off x="0" y="0"/>
            <a:ext cx="1079500" cy="11953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4100" name="Picture 4" descr="未标题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908050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4101" name="Picture 5" descr="未标题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3333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4102" name="Picture 6" descr="1_副本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1268413"/>
            <a:ext cx="3616325" cy="4752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4103" name="Picture 7" descr="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825" y="765175"/>
            <a:ext cx="3451225" cy="46085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Transition_back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90086">
            <a:off x="0" y="0"/>
            <a:ext cx="1403350" cy="11223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123" name="Picture 3" descr="图片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5436">
            <a:off x="611188" y="1196975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124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838" y="260350"/>
            <a:ext cx="1223962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125" name="Picture 5" descr="图片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44513">
            <a:off x="4860925" y="981075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126" name="Picture 6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51050" y="0"/>
            <a:ext cx="1223963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127" name="Picture 7" descr="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87570">
            <a:off x="893763" y="1412875"/>
            <a:ext cx="3606800" cy="47418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5128" name="Picture 8" descr="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367207">
            <a:off x="5097463" y="1196975"/>
            <a:ext cx="3649662" cy="4752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7613" cy="9128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47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838" y="0"/>
            <a:ext cx="1223962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48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6264275"/>
            <a:ext cx="792162" cy="5937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49" name="Picture 5" descr="未标题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9810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50" name="Picture 6" descr="未标题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49048">
            <a:off x="4716463" y="9810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51" name="Picture 7" descr="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650" y="1341438"/>
            <a:ext cx="3559175" cy="47513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6152" name="Picture 8" descr="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789311">
            <a:off x="4475163" y="1958975"/>
            <a:ext cx="4681538" cy="35067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800" decel="100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638" y="5803900"/>
            <a:ext cx="1404937" cy="10541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7171" name="Picture 3" descr="Transition_back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303320">
            <a:off x="3492500" y="0"/>
            <a:ext cx="1439863" cy="13652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7172" name="Picture 4" descr="图片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55436">
            <a:off x="4716463" y="765175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7173" name="Picture 5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2275" y="0"/>
            <a:ext cx="1404938" cy="10541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7174" name="Picture 6" descr="图片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55436">
            <a:off x="395288" y="1268413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7175" name="Picture 7" descr="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759439">
            <a:off x="83344" y="2035969"/>
            <a:ext cx="4751387" cy="35591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7176" name="Picture 8" descr="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744893">
            <a:off x="4383882" y="1543844"/>
            <a:ext cx="4826000" cy="361473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776913"/>
            <a:ext cx="1441450" cy="10810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195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0"/>
            <a:ext cx="1368425" cy="10271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196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39063" y="0"/>
            <a:ext cx="1404937" cy="10541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197" name="Picture 5" descr="未标题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3333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198" name="Picture 6" descr="未标题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79913" y="1125538"/>
            <a:ext cx="4152900" cy="54149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199" name="Picture 7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5830888"/>
            <a:ext cx="1368425" cy="10271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200" name="Picture 8" descr="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9800" y="692150"/>
            <a:ext cx="3560763" cy="4752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8201" name="Picture 9" descr="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463" y="1412875"/>
            <a:ext cx="3613150" cy="48244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938" y="0"/>
            <a:ext cx="1189037" cy="8921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19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888" y="0"/>
            <a:ext cx="1333500" cy="10001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20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886450"/>
            <a:ext cx="1295400" cy="9715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21" name="Picture 5" descr="star_rotating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67625" y="0"/>
            <a:ext cx="1476375" cy="11080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22" name="Picture 6" descr="未标题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609463">
            <a:off x="468313" y="692150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23" name="Picture 7" descr="未标题-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3456">
            <a:off x="4859338" y="9810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24" name="Picture 8" descr="1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6035917">
            <a:off x="158750" y="1649413"/>
            <a:ext cx="4752975" cy="35591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9225" name="Picture 9" descr="1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586812">
            <a:off x="4620419" y="1916906"/>
            <a:ext cx="4752975" cy="35607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Ba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oon_and_sta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90613" cy="11953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3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538" y="0"/>
            <a:ext cx="1549400" cy="11620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4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513" y="0"/>
            <a:ext cx="1476375" cy="11080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5" name="Picture 5" descr="图片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55436">
            <a:off x="4859338" y="1196975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6" name="Picture 6" descr="图片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01003">
            <a:off x="395288" y="1052513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7" name="Picture 7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4600" y="0"/>
            <a:ext cx="1549400" cy="11620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8" name="Picture 8" descr="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220371">
            <a:off x="77788" y="1887538"/>
            <a:ext cx="4803775" cy="35972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0249" name="Picture 9" descr="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772965">
            <a:off x="4556125" y="1971676"/>
            <a:ext cx="4784725" cy="36004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1260475" cy="946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67" name="Picture 3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25" y="0"/>
            <a:ext cx="1260475" cy="946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68" name="Picture 4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83525" y="5911850"/>
            <a:ext cx="1260475" cy="946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69" name="Picture 5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11850"/>
            <a:ext cx="1260475" cy="946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0" name="Picture 6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738" y="5911850"/>
            <a:ext cx="1260475" cy="946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1" name="Picture 7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331913" cy="9985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2" name="Picture 8" descr="未标题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39969">
            <a:off x="250825" y="836613"/>
            <a:ext cx="4152900" cy="54149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3" name="Picture 9" descr="未标题-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244733">
            <a:off x="4643438" y="7651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4" name="Picture 10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838" y="0"/>
            <a:ext cx="1260475" cy="946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5" name="Picture 11" descr="1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85151">
            <a:off x="-76994" y="1739107"/>
            <a:ext cx="4848225" cy="36210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1276" name="Picture 12" descr="1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021708">
            <a:off x="4389437" y="1731963"/>
            <a:ext cx="4824413" cy="346233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4075" y="0"/>
            <a:ext cx="1295400" cy="9715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2291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88913"/>
            <a:ext cx="1512887" cy="11350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2292" name="Picture 4" descr="moon_and_stars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2793017">
            <a:off x="7885113" y="260350"/>
            <a:ext cx="974725" cy="10683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2293" name="Picture 5" descr="图片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55436">
            <a:off x="539750" y="1125538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2294" name="Picture 6" descr="图片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55436">
            <a:off x="4427538" y="1341438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2295" name="Picture 7" descr="17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745522">
            <a:off x="148431" y="1970882"/>
            <a:ext cx="4824413" cy="36131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2296" name="Picture 8" descr="1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751844">
            <a:off x="4118769" y="2177256"/>
            <a:ext cx="4752975" cy="35607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48600" y="0"/>
            <a:ext cx="1295400" cy="9715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3315" name="Picture 3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00113" y="5886450"/>
            <a:ext cx="1295400" cy="9715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3316" name="Picture 4" descr="未标题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476250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3317" name="Picture 5" descr="未标题-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1125538"/>
            <a:ext cx="4152900" cy="54149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3318" name="Picture 6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0"/>
            <a:ext cx="1295400" cy="9715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3319" name="Picture 7" descr="2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1484313"/>
            <a:ext cx="3560763" cy="4752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3320" name="Picture 8" descr="1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4213" y="836613"/>
            <a:ext cx="3505200" cy="46799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68425" cy="10271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4339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884863"/>
            <a:ext cx="1296988" cy="97313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4340" name="Picture 4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575" y="0"/>
            <a:ext cx="1368425" cy="10271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4341" name="Picture 5" descr="图片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481055">
            <a:off x="539750" y="981075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4342" name="Picture 6" descr="图片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836613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4343" name="Picture 7" descr="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846069">
            <a:off x="192881" y="1767682"/>
            <a:ext cx="4752975" cy="35607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4344" name="Picture 8" descr="2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1052513"/>
            <a:ext cx="3668712" cy="489743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2800" y="0"/>
            <a:ext cx="1981200" cy="14859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3" name="Picture 3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0"/>
            <a:ext cx="1981200" cy="14859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4" name="Picture 4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0200" y="0"/>
            <a:ext cx="1981200" cy="14859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5" name="Picture 5" descr="图片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310223">
            <a:off x="611188" y="1196975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6" name="Picture 6" descr="图片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95608">
            <a:off x="4572000" y="1268413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7" name="Picture 7" descr="2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125116">
            <a:off x="256381" y="2001044"/>
            <a:ext cx="4840288" cy="36258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5368" name="Picture 8" descr="2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605659">
            <a:off x="4263231" y="2080420"/>
            <a:ext cx="4752975" cy="35607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moon_and_sta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171575" cy="12842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87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2275" y="0"/>
            <a:ext cx="1512888" cy="11350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88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0"/>
            <a:ext cx="1441450" cy="10810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89" name="Picture 5" descr="star_rotating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4888" y="5949950"/>
            <a:ext cx="719137" cy="5397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90" name="Picture 6" descr="star_rotating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5994400"/>
            <a:ext cx="1150937" cy="8636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91" name="Picture 7" descr="未标题-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3850" y="1196975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92" name="Picture 8" descr="未标题-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43438" y="404813"/>
            <a:ext cx="4152900" cy="54149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93" name="Picture 9" descr="star_rotating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51725" y="6021388"/>
            <a:ext cx="719138" cy="5397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94" name="Picture 10" descr="25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4213" y="1557338"/>
            <a:ext cx="3559175" cy="47513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6395" name="Picture 11" descr="26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3800" y="763588"/>
            <a:ext cx="3560763" cy="4752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moon_and_sta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0"/>
            <a:ext cx="804862" cy="8810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1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425" y="620713"/>
            <a:ext cx="576263" cy="4333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2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00113" y="5830888"/>
            <a:ext cx="1368425" cy="10271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3" name="Picture 5" descr="未标题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58052">
            <a:off x="395288" y="476250"/>
            <a:ext cx="4152900" cy="541496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4" name="Picture 6" descr="未标题-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464978">
            <a:off x="4572000" y="1052513"/>
            <a:ext cx="4152900" cy="541496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5" name="Picture 7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19925" y="620713"/>
            <a:ext cx="576263" cy="4333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6" name="Picture 8" descr="star_rotating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88125" y="260350"/>
            <a:ext cx="431800" cy="3238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7" name="Picture 9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0350"/>
            <a:ext cx="576263" cy="4333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8" name="Picture 10" descr="2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5704268">
            <a:off x="159544" y="1448594"/>
            <a:ext cx="4751387" cy="35591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7419" name="Picture 11" descr="2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248957">
            <a:off x="4365625" y="2000250"/>
            <a:ext cx="4681538" cy="3506788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1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0038" y="404813"/>
            <a:ext cx="1223962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35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363" y="333375"/>
            <a:ext cx="1079500" cy="80962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36" name="Picture 4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5940425"/>
            <a:ext cx="1223963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37" name="Picture 5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5940425"/>
            <a:ext cx="1223963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38" name="Picture 6" descr="图片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76250"/>
            <a:ext cx="4032250" cy="52562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39" name="Picture 7" descr="图片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1268413"/>
            <a:ext cx="4032250" cy="52562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40" name="Picture 8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2138" y="5940425"/>
            <a:ext cx="1223962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41" name="Picture 9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1863" y="0"/>
            <a:ext cx="1223962" cy="9175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42" name="Picture 10" descr="star_rotating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5825" y="549275"/>
            <a:ext cx="863600" cy="6477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43" name="Picture 11" descr="2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14388" y="620713"/>
            <a:ext cx="3613150" cy="4824412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8444" name="Picture 12" descr="3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3800" y="1484313"/>
            <a:ext cx="3560763" cy="47529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rAng="0" ptsTypes="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star_rotating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788" y="6210300"/>
            <a:ext cx="863600" cy="64770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9459" name="Picture 3" descr="star_rotating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2138" y="188913"/>
            <a:ext cx="1584325" cy="118903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9460" name="Picture 4" descr="star_rotating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4450"/>
            <a:ext cx="827088" cy="620713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9461" name="Picture 5" descr="star_rotating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350" y="115888"/>
            <a:ext cx="1152525" cy="86518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9462" name="Picture 6" descr="star_rotating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5859463"/>
            <a:ext cx="1331913" cy="998537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9463" name="Picture 7" descr="图片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355436">
            <a:off x="3060700" y="1330325"/>
            <a:ext cx="3424238" cy="4464050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  <p:pic>
        <p:nvPicPr>
          <p:cNvPr id="19464" name="Picture 8" descr="31">
            <a:hlinkClick r:id="rId8" tooltip="绘本在线论坛 www.ppsbook.com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763342">
            <a:off x="2843213" y="2062163"/>
            <a:ext cx="4022725" cy="3013075"/>
          </a:xfrm>
          <a:prstGeom prst="rect">
            <a:avLst/>
          </a:prstGeom>
          <a:noFill/>
          <a:ln w="9525" cmpd="sng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night">
  <a:themeElements>
    <a:clrScheme name="nigh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night">
      <a:majorFont>
        <a:latin typeface="Unicorn"/>
        <a:ea typeface=""/>
        <a:cs typeface=""/>
      </a:majorFont>
      <a:minorFont>
        <a:latin typeface="Unicor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igh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igh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gh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gh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gh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gh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igh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night</Template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3" baseType="lpstr">
      <vt:lpstr>Arial</vt:lpstr>
      <vt:lpstr>宋体</vt:lpstr>
      <vt:lpstr>Wingdings</vt:lpstr>
      <vt:lpstr>Times New Roman</vt:lpstr>
      <vt:lpstr>Unicorn</vt:lpstr>
      <vt:lpstr>Latha</vt:lpstr>
      <vt:lpstr>night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Company>WWW.YlmF.CoM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7</cp:revision>
  <cp:lastPrinted>1899-12-30T00:00:00Z</cp:lastPrinted>
  <dcterms:created xsi:type="dcterms:W3CDTF">2010-11-18T06:17:18Z</dcterms:created>
  <dcterms:modified xsi:type="dcterms:W3CDTF">2017-07-27T01:53:27Z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