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98ECC-90B5-44B2-B9AF-53AA21F744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77799-E7E4-413D-980E-B98A37B2996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7BF84F-D1AA-4A45-BF4E-68EC150265E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1FE34-84A5-4E9D-9F39-69CBF6A4870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ED274-9985-48F7-A560-0650D4C99A4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5BAB9-9831-481C-AA33-68ECD75190E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7DEF0-74B8-406B-BADD-EF609E123A7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DCE05-8538-46C5-8BD2-AAF32C0FA2E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58C8A-0753-4937-AD6C-0E75AC2FC30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FC0DF-ABE4-4DAF-8AF4-9CB68FA65C1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16B37-AFD7-4EB5-8761-7FC4424D4C1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BE97B65-C7CE-4972-A12A-1D393DEE019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DSCF39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506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DSCF39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米莉茉莉第2辑/骑车旅行记/DSCF3961.JPGDSCF39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米莉茉莉第2辑/骑车旅行记/DSCF3962.JPGDSCF39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米莉茉莉第2辑/骑车旅行记/DSCF3963.JPGDSCF39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米莉茉莉第2辑/骑车旅行记/DSCF3964.JPGDSCF39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米莉茉莉第2辑/骑车旅行记/DSCF3965.JPGDSCF39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米莉茉莉第2辑/骑车旅行记/DSCF3966.JPGDSCF39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米莉茉莉第2辑/骑车旅行记/DSCF3967.JPGDSCF39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米莉茉莉第2辑/骑车旅行记/DSCF3968.JPGDSCF39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米莉茉莉第2辑/骑车旅行记/DSCF3969.JPGDSCF396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米莉茉莉第2辑/骑车旅行记/DSCF3970.JPGDSCF39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米莉茉莉第2辑/骑车旅行记/DSCF3971.JPGDSCF3971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75"/>
            <a:ext cx="9139237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2011-01-17T21:37:35Z</dcterms:created>
  <dcterms:modified xsi:type="dcterms:W3CDTF">2017-07-27T01:54:37Z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