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2" autoAdjust="0"/>
    <p:restoredTop sz="90602" autoAdjust="0"/>
  </p:normalViewPr>
  <p:slideViewPr>
    <p:cSldViewPr>
      <p:cViewPr varScale="1">
        <p:scale>
          <a:sx n="103" d="100"/>
          <a:sy n="103" d="100"/>
        </p:scale>
        <p:origin x="-18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9BF7B-877A-4E4E-BB21-4457A9EDB47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9556C-90AD-4C7B-A678-A8A6C23E1FA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391581-7D53-4033-89BF-C61DC8F13DD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44052-A01A-4B91-B73B-43ADEE45F40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4B2E47-3A2D-4880-BBDD-9D7862517AC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A9199-DB2D-4B81-992C-27D2FAEF466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83A26-1433-4C95-982C-C9363C5B95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CD32C-D8BF-46E3-A5A5-FC15E4092E4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8FA76-41D1-4019-9E0F-5C54F3FF06D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8BF206-677E-491E-985C-2E30B516FF1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BFD50-21D6-42AE-BEC5-AF89695F4F4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69377E-B782-4FF4-BA2C-4459351515E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IMG_42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888038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851275" y="1484313"/>
            <a:ext cx="180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庆子</a:t>
            </a:r>
            <a:r>
              <a:rPr lang="en-US" altLang="zh-CN"/>
              <a:t>·</a:t>
            </a:r>
            <a:r>
              <a:rPr lang="zh-CN" altLang="en-US"/>
              <a:t>凯萨兹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IMG_42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59538" cy="6858000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659563" y="908050"/>
            <a:ext cx="2089150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秋秋</a:t>
            </a:r>
            <a:r>
              <a:rPr lang="zh-CN" altLang="en-US" sz="2800" b="1"/>
              <a:t>是一只小小鸟，过着孤单的生活。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588125" y="2997200"/>
            <a:ext cx="2555875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他好想有一个妈妈，可是谁能做他的妈妈呢？有一天，他出去找妈妈。</a:t>
            </a:r>
          </a:p>
          <a:p>
            <a:pPr>
              <a:spcBef>
                <a:spcPct val="50000"/>
              </a:spcBef>
            </a:pPr>
            <a:endParaRPr lang="en-US" altLang="zh-CN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MG_42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02288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23850" y="5589588"/>
            <a:ext cx="882015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秋秋第一个遇到长颈鹿太太。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“</a:t>
            </a:r>
            <a:r>
              <a:rPr lang="zh-CN" altLang="en-US" b="1">
                <a:solidFill>
                  <a:srgbClr val="0000CC"/>
                </a:solidFill>
              </a:rPr>
              <a:t>噢，长颈鹿太太！</a:t>
            </a:r>
            <a:r>
              <a:rPr lang="zh-CN" altLang="en-US" b="1"/>
              <a:t>”他大声说，“</a:t>
            </a:r>
            <a:r>
              <a:rPr lang="zh-CN" altLang="en-US" b="1">
                <a:solidFill>
                  <a:srgbClr val="0000CC"/>
                </a:solidFill>
              </a:rPr>
              <a:t>你身上的黄颜色和我的一样！你是我的妈妈吗？</a:t>
            </a:r>
            <a:r>
              <a:rPr lang="zh-CN" altLang="en-US" b="1"/>
              <a:t>”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87338" y="6446838"/>
            <a:ext cx="88931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“</a:t>
            </a:r>
            <a:r>
              <a:rPr lang="zh-CN" altLang="en-US" b="1">
                <a:solidFill>
                  <a:srgbClr val="0000CC"/>
                </a:solidFill>
              </a:rPr>
              <a:t>真对不起</a:t>
            </a:r>
            <a:r>
              <a:rPr lang="zh-CN" altLang="en-US" b="1"/>
              <a:t>，”长颈鹿太太叹了一口气，“</a:t>
            </a:r>
            <a:r>
              <a:rPr lang="zh-CN" altLang="en-US" b="1">
                <a:solidFill>
                  <a:srgbClr val="0000CC"/>
                </a:solidFill>
              </a:rPr>
              <a:t>可是我不像你那样长着一对翅膀呀</a:t>
            </a:r>
            <a:r>
              <a:rPr lang="zh-CN" altLang="en-US" b="1"/>
              <a:t>。”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IMG_42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007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95288" y="5589588"/>
            <a:ext cx="82804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接下来，秋秋遇到企鹅太太。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“噢，</a:t>
            </a:r>
            <a:r>
              <a:rPr lang="zh-CN" altLang="en-US" b="1" u="sng"/>
              <a:t>                        </a:t>
            </a:r>
            <a:r>
              <a:rPr lang="zh-CN" altLang="en-US" b="1"/>
              <a:t>！”他大声说，“</a:t>
            </a:r>
            <a:r>
              <a:rPr lang="zh-CN" altLang="en-US" b="1" u="sng"/>
              <a:t>                              </a:t>
            </a:r>
            <a:r>
              <a:rPr lang="zh-CN" altLang="en-US" b="1"/>
              <a:t> </a:t>
            </a:r>
            <a:r>
              <a:rPr lang="en-US" altLang="zh-CN" b="1"/>
              <a:t>!</a:t>
            </a:r>
            <a:r>
              <a:rPr lang="en-US" altLang="zh-CN" b="1" u="sng"/>
              <a:t>                              </a:t>
            </a:r>
            <a:r>
              <a:rPr lang="zh-CN" altLang="en-US" b="1"/>
              <a:t>？”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241425" y="5942013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66"/>
                </a:solidFill>
              </a:rPr>
              <a:t>企鹅太太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4140200" y="5949950"/>
            <a:ext cx="2012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66"/>
                </a:solidFill>
              </a:rPr>
              <a:t>你和我一样有翅膀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6243638" y="5942013"/>
            <a:ext cx="1784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66"/>
                </a:solidFill>
              </a:rPr>
              <a:t>你是我的妈妈吗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395288" y="6453188"/>
            <a:ext cx="878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“</a:t>
            </a:r>
            <a:r>
              <a:rPr lang="en-US" altLang="zh-CN" u="sng"/>
              <a:t>                 </a:t>
            </a:r>
            <a:r>
              <a:rPr lang="zh-CN" altLang="en-US" b="1"/>
              <a:t>。 ”企鹅太太叹了一口气，“ </a:t>
            </a:r>
            <a:r>
              <a:rPr lang="zh-CN" altLang="en-US" b="1" u="sng"/>
              <a:t>                                                                </a:t>
            </a:r>
            <a:r>
              <a:rPr lang="zh-CN" altLang="en-US" b="1"/>
              <a:t>  。”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611188" y="6381750"/>
            <a:ext cx="796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66"/>
                </a:solidFill>
              </a:rPr>
              <a:t>真对不起                                               可是我不像你那样长着胖嘟嘟的脸蛋呀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  <p:bldP spid="10247" grpId="0"/>
      <p:bldP spid="10248" grpId="0"/>
      <p:bldP spid="10249" grpId="0"/>
      <p:bldP spid="102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IMG_42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0663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5391150"/>
            <a:ext cx="8964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后来，秋秋遇到海象太太。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0" y="5983288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b="1"/>
              <a:t>“</a:t>
            </a:r>
            <a:r>
              <a:rPr lang="en-US" altLang="zh-CN" b="1" u="sng"/>
              <a:t>                        </a:t>
            </a:r>
            <a:r>
              <a:rPr lang="zh-CN" altLang="en-US" b="1"/>
              <a:t>！”他大声说，“</a:t>
            </a:r>
            <a:r>
              <a:rPr lang="zh-CN" altLang="en-US" b="1" u="sng"/>
              <a:t>                                             </a:t>
            </a:r>
            <a:r>
              <a:rPr lang="zh-CN" altLang="en-US" b="1"/>
              <a:t>！</a:t>
            </a:r>
            <a:r>
              <a:rPr lang="zh-CN" altLang="en-US" b="1" u="sng"/>
              <a:t>                              </a:t>
            </a:r>
            <a:r>
              <a:rPr lang="zh-CN" altLang="en-US" b="1"/>
              <a:t>？”</a:t>
            </a:r>
          </a:p>
          <a:p>
            <a:endParaRPr lang="en-US" altLang="zh-CN" b="1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157163" y="5942013"/>
            <a:ext cx="805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66"/>
                </a:solidFill>
              </a:rPr>
              <a:t>噢，海象太太                            你和我一样有胖嘟嘟的脸蛋      你是我的妈妈吗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-36513" y="6453188"/>
            <a:ext cx="9099551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b="1"/>
              <a:t>“</a:t>
            </a:r>
            <a:r>
              <a:rPr lang="zh-CN" altLang="en-US" b="1"/>
              <a:t>哼，你看，”海象太太不耐烦地嘟囔着，“我可不像你那样长着有条纹的脚，别烦我啦！”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/>
      <p:bldP spid="9223" grpId="0"/>
      <p:bldP spid="92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IMG_42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61038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116013" y="6165850"/>
            <a:ext cx="6840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无论秋秋走到哪里，他总是找不到一个跟他长得一样的妈妈。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IMG_42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896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23850" y="5876925"/>
            <a:ext cx="8388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        </a:t>
            </a:r>
            <a:r>
              <a:rPr lang="zh-CN" altLang="en-US" b="1"/>
              <a:t>当秋秋看到正在摘苹果的熊太太的时候，他知道她一定不会是他的妈妈。熊太太长得跟他一点儿都不像。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IMG_42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80075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5688013"/>
            <a:ext cx="9144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        </a:t>
            </a:r>
            <a:r>
              <a:rPr lang="zh-CN" altLang="en-US" b="1"/>
              <a:t>秋秋伤心极了，他开始哭起来。“妈妈，妈妈！我要一个妈妈！”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       熊太太赶忙跑过来，想看看到底发生了什么事情。听了秋秋的故事，她叹了一口气：“噢，亲爱的，如果你有一个妈妈，她能为你做什么呢？”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G_4271"/>
          <p:cNvPicPr>
            <a:picLocks noChangeAspect="1" noChangeArrowheads="1"/>
          </p:cNvPicPr>
          <p:nvPr/>
        </p:nvPicPr>
        <p:blipFill>
          <a:blip r:embed="rId2" cstate="print"/>
          <a:srcRect l="3421"/>
          <a:stretch>
            <a:fillRect/>
          </a:stretch>
        </p:blipFill>
        <p:spPr bwMode="auto">
          <a:xfrm>
            <a:off x="0" y="0"/>
            <a:ext cx="9144000" cy="561975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95288" y="5803900"/>
            <a:ext cx="82804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        </a:t>
            </a:r>
            <a:r>
              <a:rPr lang="zh-CN" altLang="en-US" b="1"/>
              <a:t>休息的时候熊太太转过身来看着秋秋，她说，“秋秋，也许我可以做你的妈妈哦。”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        “你？”秋秋叫起来。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G_42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45125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15900" y="5418138"/>
            <a:ext cx="88931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        “</a:t>
            </a:r>
            <a:r>
              <a:rPr lang="zh-CN" altLang="en-US" b="1"/>
              <a:t>可是你的毛不是黄色的。你也没有长着像我这样的翅膀，胖嘟嘟的脸蛋和有条纹的脚！”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        “我的天啊！”熊太太说，“那会让我看上去很好笑哦！”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        秋秋也觉得那个样子很好笑。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50825" y="5661025"/>
            <a:ext cx="842486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        “</a:t>
            </a:r>
            <a:r>
              <a:rPr lang="zh-CN" altLang="en-US" b="1"/>
              <a:t>好吧，”熊太太说，“我的那些孩子在家等我呢。我们一起去吃苹果派，好吗，秋秋？”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        秋秋觉得苹果派听上去好馋人啊，于是他们就出发了。</a:t>
            </a:r>
          </a:p>
        </p:txBody>
      </p:sp>
      <p:pic>
        <p:nvPicPr>
          <p:cNvPr id="22531" name="Picture 3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32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G_42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40363"/>
          </a:xfrm>
          <a:prstGeom prst="rect">
            <a:avLst/>
          </a:prstGeom>
          <a:noFill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95288" y="5661025"/>
            <a:ext cx="7993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他们刚走到熊太太的家门口，熊太太的孩子们就都跑出来迎接她了。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95288" y="6230938"/>
            <a:ext cx="7105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“</a:t>
            </a:r>
            <a:r>
              <a:rPr lang="zh-CN" altLang="en-US" b="1"/>
              <a:t>秋秋，”熊太太说</a:t>
            </a:r>
            <a:r>
              <a:rPr lang="en-US" altLang="zh-CN" b="1"/>
              <a:t>,“</a:t>
            </a:r>
            <a:r>
              <a:rPr lang="zh-CN" altLang="en-US" b="1"/>
              <a:t>这是荷马、小鳄和胖胖，我也是他们的妈妈呢！”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G_42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97513"/>
          </a:xfrm>
          <a:prstGeom prst="rect">
            <a:avLst/>
          </a:prstGeom>
          <a:noFill/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39750" y="5661025"/>
            <a:ext cx="828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苹果派甜甜的香味和孩子们快乐的笑声洋溢在熊太太的家里。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539750" y="5889625"/>
            <a:ext cx="8316913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享受完美味的点心，熊太太给她所有的孩子一个大大的、暖暖的、紧紧的拥抱。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秋秋觉得非常幸福，因为他的新妈妈长得就是她自己的样子。</a:t>
            </a:r>
          </a:p>
        </p:txBody>
      </p:sp>
      <p:pic>
        <p:nvPicPr>
          <p:cNvPr id="25603" name="Picture 3" descr="IMG_42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6337300" cy="5672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589</Words>
  <Application>Microsoft Office PowerPoint</Application>
  <PresentationFormat>全屏显示(4:3)</PresentationFormat>
  <Paragraphs>33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7" baseType="lpstr">
      <vt:lpstr>Arial</vt:lpstr>
      <vt:lpstr>宋体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PC</cp:lastModifiedBy>
  <cp:revision>17</cp:revision>
  <dcterms:created xsi:type="dcterms:W3CDTF">2008-09-17T10:15:40Z</dcterms:created>
  <dcterms:modified xsi:type="dcterms:W3CDTF">2017-07-27T01:55:07Z</dcterms:modified>
</cp:coreProperties>
</file>