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F615E6-EB33-4F9A-8E00-7AC4BF5B58A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5853A6-4325-4693-B011-6EB2EAB60D8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FB2B3-EAAA-499D-B8DE-BDC06B646C0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10C701-B19C-4B50-895D-0DF1B088A4F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71F199-83A4-41E7-905A-36641733AB3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36A3D3-C3BD-4570-831B-EDE7C7270EA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02BC99-5874-442A-9ADC-EC2BF8CB388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BAA000-D4E3-4F0B-BFEC-078F9B4BF43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6456C5-82DF-4A2B-8084-A1189915AAA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60663E-0A5B-4CCE-A116-4E67579084B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B47A36-44FF-4B50-8F12-7E8F90A44A6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80FF5B1-A632-4B1F-9337-0B19C953980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union.dangdang.com/transfer/transfer.aspx?from=P-266450&amp;amp;backurl=http://product.dangdang.com/product.aspx?product_id=20622624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 07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8575"/>
            <a:ext cx="82121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0 0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773238"/>
            <a:ext cx="914400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0 0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700213"/>
            <a:ext cx="914400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0 0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628775"/>
            <a:ext cx="914400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0 0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628775"/>
            <a:ext cx="914400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0 0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628775"/>
            <a:ext cx="914400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0 08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628775"/>
            <a:ext cx="914400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0 08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628775"/>
            <a:ext cx="914400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0 0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628775"/>
            <a:ext cx="914400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0 0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628775"/>
            <a:ext cx="914400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0 0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628775"/>
            <a:ext cx="914400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0 0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628775"/>
            <a:ext cx="914400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0 0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628775"/>
            <a:ext cx="914400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>
                <a:hlinkClick r:id="rId2"/>
              </a:rPr>
              <a:t>免运费正版特价购买本书</a:t>
            </a:r>
            <a:endParaRPr 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0 09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1628775"/>
            <a:ext cx="914400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0 09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725" y="28575"/>
            <a:ext cx="8213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7</Words>
  <Characters>0</Characters>
  <Application>Microsoft Office PowerPoint</Application>
  <DocSecurity>0</DocSecurity>
  <PresentationFormat>全屏显示(4:3)</PresentationFormat>
  <Lines>0</Lines>
  <Paragraphs>1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9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免运费正版特价购买本书</vt:lpstr>
      <vt:lpstr>幻灯片 15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2009-08-02T18:38:21Z</dcterms:created>
  <dcterms:modified xsi:type="dcterms:W3CDTF">2017-07-27T01:56:29Z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