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B1B75-853B-4A72-AC61-B14FEFEA600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D4DFA-C65D-4D80-810D-A8C6335045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813CA-EC3E-48D0-A7F1-E54D13ADF7A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1E65D-489D-40B7-8CEC-953295B3D62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7ED11-22E6-4BC1-9146-B89EC939782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6359D-6EDA-4DDB-8EF6-20F5BE3737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56682-F119-48CD-AFCC-B9A59860931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0C53A-EDD2-4590-8FE1-0284C0B93F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04AAF-67B9-4CBE-ACDE-9E9B2603278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EFF76-F052-47FF-804A-A8DFA60A5D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7146F-6A68-4989-B80E-C97C6F1072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00787B-9941-49AC-9654-4BCB8C83898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nion.dangdang.com/transfer/transfer.aspx?from=P-266450&amp;amp;backurl=http://product.dangdang.com/product.aspx?product_id=2068755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38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28575"/>
            <a:ext cx="6910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38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38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61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38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4463"/>
            <a:ext cx="91440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38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4313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38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50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38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38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38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4313"/>
            <a:ext cx="9144000" cy="450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38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4313"/>
            <a:ext cx="914400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38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54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38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38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484313"/>
            <a:ext cx="9144000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DSCF38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DSCF38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57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sz="2000">
                <a:hlinkClick r:id="rId2"/>
              </a:rPr>
              <a:t>免运费正版特价购买本书</a:t>
            </a:r>
            <a:endParaRPr lang="zh-CN" sz="200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DSCF38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484313"/>
            <a:ext cx="9144000" cy="451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DSCF38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44450"/>
            <a:ext cx="6953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免运费正版特价购买本书</vt:lpstr>
      <vt:lpstr>幻灯片 17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2009-11-15T18:26:43Z</dcterms:created>
  <dcterms:modified xsi:type="dcterms:W3CDTF">2017-07-27T01:56:56Z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