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</p:sldIdLst>
  <p:sldSz cx="18794413" cy="512064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85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85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85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85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85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85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85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85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85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" d="100"/>
          <a:sy n="14" d="100"/>
        </p:scale>
        <p:origin x="-3996" y="-234"/>
      </p:cViewPr>
      <p:guideLst>
        <p:guide orient="horz" pos="16133"/>
        <p:guide pos="59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09700" y="15906750"/>
            <a:ext cx="15975013" cy="1097597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819400" y="29016325"/>
            <a:ext cx="13155613" cy="130873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B4ED2-B2EE-4609-9655-B6CD2A5E5BD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5BBCBE-760B-4092-802D-4BC86FC3DB5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84313" y="32904113"/>
            <a:ext cx="15975012" cy="1017111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484313" y="21702713"/>
            <a:ext cx="15975012" cy="112014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AFEF3C-B20C-4978-8BD8-A58ADA6B9EC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39800" y="11950700"/>
            <a:ext cx="8382000" cy="33801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9474200" y="11950700"/>
            <a:ext cx="8382000" cy="33801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5536E-6E14-4A49-BD9B-10625DD6A90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39800" y="2051050"/>
            <a:ext cx="16914813" cy="85344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39800" y="11461750"/>
            <a:ext cx="8304213" cy="47767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939800" y="16238538"/>
            <a:ext cx="8304213" cy="295036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9547225" y="11461750"/>
            <a:ext cx="8307388" cy="47767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9547225" y="16238538"/>
            <a:ext cx="8307388" cy="295036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55603-5AF2-4CB6-A8D9-9C7772B0F78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D1357-27C9-4F2D-ABF6-83222790977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68EC00-2447-4E4B-A0A1-DB0C77C8130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39800" y="2038350"/>
            <a:ext cx="6183313" cy="86772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348538" y="2038350"/>
            <a:ext cx="10506075" cy="437038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939800" y="10715625"/>
            <a:ext cx="6183313" cy="350266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22A9FD-2735-4784-BA1F-2AA8F598066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84588" y="35844163"/>
            <a:ext cx="11276012" cy="42322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684588" y="4575175"/>
            <a:ext cx="11276012" cy="307244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684588" y="40076438"/>
            <a:ext cx="11276012" cy="60086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CE2E70-4477-4CAC-9430-7054F6297E3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58FA8F-A4DB-417C-8448-EF8EEC87952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3627100" y="2060575"/>
            <a:ext cx="4229100" cy="436911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39800" y="2060575"/>
            <a:ext cx="12534900" cy="436911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BBF4-A94F-4D90-B2B2-C5A4EBB03BF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39800" y="2060575"/>
            <a:ext cx="16916400" cy="853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2575" tIns="216288" rIns="432575" bIns="21628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9800" y="11950700"/>
            <a:ext cx="16916400" cy="3380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2575" tIns="216288" rIns="432575" bIns="21628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39800" y="46640750"/>
            <a:ext cx="4386263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2575" tIns="216288" rIns="432575" bIns="216288" numCol="1" anchor="t" anchorCtr="0" compatLnSpc="1">
            <a:prstTxWarp prst="textNoShape">
              <a:avLst/>
            </a:prstTxWarp>
          </a:bodyPr>
          <a:lstStyle>
            <a:lvl1pPr defTabSz="4325938">
              <a:defRPr sz="66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421438" y="46640750"/>
            <a:ext cx="5951537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2575" tIns="216288" rIns="432575" bIns="216288" numCol="1" anchor="t" anchorCtr="0" compatLnSpc="1">
            <a:prstTxWarp prst="textNoShape">
              <a:avLst/>
            </a:prstTxWarp>
          </a:bodyPr>
          <a:lstStyle>
            <a:lvl1pPr algn="ctr" defTabSz="4325938">
              <a:defRPr sz="66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3468350" y="46640750"/>
            <a:ext cx="4387850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2575" tIns="216288" rIns="432575" bIns="216288" numCol="1" anchor="t" anchorCtr="0" compatLnSpc="1">
            <a:prstTxWarp prst="textNoShape">
              <a:avLst/>
            </a:prstTxWarp>
          </a:bodyPr>
          <a:lstStyle>
            <a:lvl1pPr algn="r" defTabSz="4325938">
              <a:defRPr sz="6600"/>
            </a:lvl1pPr>
          </a:lstStyle>
          <a:p>
            <a:fld id="{A295FC0B-F817-40BD-A6E9-9D5944A9E6C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25938" rtl="0" fontAlgn="base">
        <a:spcBef>
          <a:spcPct val="0"/>
        </a:spcBef>
        <a:spcAft>
          <a:spcPct val="0"/>
        </a:spcAft>
        <a:defRPr sz="208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25938" rtl="0" fontAlgn="base">
        <a:spcBef>
          <a:spcPct val="0"/>
        </a:spcBef>
        <a:spcAft>
          <a:spcPct val="0"/>
        </a:spcAft>
        <a:defRPr sz="208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defTabSz="4325938" rtl="0" fontAlgn="base">
        <a:spcBef>
          <a:spcPct val="0"/>
        </a:spcBef>
        <a:spcAft>
          <a:spcPct val="0"/>
        </a:spcAft>
        <a:defRPr sz="208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defTabSz="4325938" rtl="0" fontAlgn="base">
        <a:spcBef>
          <a:spcPct val="0"/>
        </a:spcBef>
        <a:spcAft>
          <a:spcPct val="0"/>
        </a:spcAft>
        <a:defRPr sz="208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defTabSz="4325938" rtl="0" fontAlgn="base">
        <a:spcBef>
          <a:spcPct val="0"/>
        </a:spcBef>
        <a:spcAft>
          <a:spcPct val="0"/>
        </a:spcAft>
        <a:defRPr sz="208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defTabSz="4325938" rtl="0" fontAlgn="base">
        <a:spcBef>
          <a:spcPct val="0"/>
        </a:spcBef>
        <a:spcAft>
          <a:spcPct val="0"/>
        </a:spcAft>
        <a:defRPr sz="208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defTabSz="4325938" rtl="0" fontAlgn="base">
        <a:spcBef>
          <a:spcPct val="0"/>
        </a:spcBef>
        <a:spcAft>
          <a:spcPct val="0"/>
        </a:spcAft>
        <a:defRPr sz="208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defTabSz="4325938" rtl="0" fontAlgn="base">
        <a:spcBef>
          <a:spcPct val="0"/>
        </a:spcBef>
        <a:spcAft>
          <a:spcPct val="0"/>
        </a:spcAft>
        <a:defRPr sz="208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defTabSz="4325938" rtl="0" fontAlgn="base">
        <a:spcBef>
          <a:spcPct val="0"/>
        </a:spcBef>
        <a:spcAft>
          <a:spcPct val="0"/>
        </a:spcAft>
        <a:defRPr sz="208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1622425" indent="-1622425" algn="l" defTabSz="4325938" rtl="0" fontAlgn="base">
        <a:spcBef>
          <a:spcPct val="20000"/>
        </a:spcBef>
        <a:spcAft>
          <a:spcPct val="0"/>
        </a:spcAft>
        <a:buChar char="•"/>
        <a:defRPr sz="15100">
          <a:solidFill>
            <a:schemeClr val="tx1"/>
          </a:solidFill>
          <a:latin typeface="+mn-lt"/>
          <a:ea typeface="+mn-ea"/>
          <a:cs typeface="+mn-cs"/>
        </a:defRPr>
      </a:lvl1pPr>
      <a:lvl2pPr marL="3514725" indent="-1352550" algn="l" defTabSz="4325938" rtl="0" fontAlgn="base">
        <a:spcBef>
          <a:spcPct val="20000"/>
        </a:spcBef>
        <a:spcAft>
          <a:spcPct val="0"/>
        </a:spcAft>
        <a:buChar char="–"/>
        <a:defRPr sz="13200">
          <a:solidFill>
            <a:schemeClr val="tx1"/>
          </a:solidFill>
          <a:latin typeface="+mn-lt"/>
          <a:ea typeface="+mn-ea"/>
        </a:defRPr>
      </a:lvl2pPr>
      <a:lvl3pPr marL="5407025" indent="-1081088" algn="l" defTabSz="4325938" rtl="0" fontAlgn="base">
        <a:spcBef>
          <a:spcPct val="20000"/>
        </a:spcBef>
        <a:spcAft>
          <a:spcPct val="0"/>
        </a:spcAft>
        <a:buChar char="•"/>
        <a:defRPr sz="11400">
          <a:solidFill>
            <a:schemeClr val="tx1"/>
          </a:solidFill>
          <a:latin typeface="+mn-lt"/>
          <a:ea typeface="+mn-ea"/>
        </a:defRPr>
      </a:lvl3pPr>
      <a:lvl4pPr marL="7570788" indent="-1082675" algn="l" defTabSz="4325938" rtl="0" fontAlgn="base">
        <a:spcBef>
          <a:spcPct val="20000"/>
        </a:spcBef>
        <a:spcAft>
          <a:spcPct val="0"/>
        </a:spcAft>
        <a:buChar char="–"/>
        <a:defRPr sz="9500">
          <a:solidFill>
            <a:schemeClr val="tx1"/>
          </a:solidFill>
          <a:latin typeface="+mn-lt"/>
          <a:ea typeface="+mn-ea"/>
        </a:defRPr>
      </a:lvl4pPr>
      <a:lvl5pPr marL="9732963" indent="-1081088" algn="l" defTabSz="4325938" rtl="0" fontAlgn="base">
        <a:spcBef>
          <a:spcPct val="20000"/>
        </a:spcBef>
        <a:spcAft>
          <a:spcPct val="0"/>
        </a:spcAft>
        <a:buChar char="»"/>
        <a:defRPr sz="9500">
          <a:solidFill>
            <a:schemeClr val="tx1"/>
          </a:solidFill>
          <a:latin typeface="+mn-lt"/>
          <a:ea typeface="+mn-ea"/>
        </a:defRPr>
      </a:lvl5pPr>
      <a:lvl6pPr marL="10190163" indent="-1081088" algn="l" defTabSz="4325938" rtl="0" fontAlgn="base">
        <a:spcBef>
          <a:spcPct val="20000"/>
        </a:spcBef>
        <a:spcAft>
          <a:spcPct val="0"/>
        </a:spcAft>
        <a:buChar char="»"/>
        <a:defRPr sz="9500">
          <a:solidFill>
            <a:schemeClr val="tx1"/>
          </a:solidFill>
          <a:latin typeface="+mn-lt"/>
          <a:ea typeface="+mn-ea"/>
        </a:defRPr>
      </a:lvl6pPr>
      <a:lvl7pPr marL="10647363" indent="-1081088" algn="l" defTabSz="4325938" rtl="0" fontAlgn="base">
        <a:spcBef>
          <a:spcPct val="20000"/>
        </a:spcBef>
        <a:spcAft>
          <a:spcPct val="0"/>
        </a:spcAft>
        <a:buChar char="»"/>
        <a:defRPr sz="9500">
          <a:solidFill>
            <a:schemeClr val="tx1"/>
          </a:solidFill>
          <a:latin typeface="+mn-lt"/>
          <a:ea typeface="+mn-ea"/>
        </a:defRPr>
      </a:lvl7pPr>
      <a:lvl8pPr marL="11104563" indent="-1081088" algn="l" defTabSz="4325938" rtl="0" fontAlgn="base">
        <a:spcBef>
          <a:spcPct val="20000"/>
        </a:spcBef>
        <a:spcAft>
          <a:spcPct val="0"/>
        </a:spcAft>
        <a:buChar char="»"/>
        <a:defRPr sz="9500">
          <a:solidFill>
            <a:schemeClr val="tx1"/>
          </a:solidFill>
          <a:latin typeface="+mn-lt"/>
          <a:ea typeface="+mn-ea"/>
        </a:defRPr>
      </a:lvl8pPr>
      <a:lvl9pPr marL="11561763" indent="-1081088" algn="l" defTabSz="4325938" rtl="0" fontAlgn="base">
        <a:spcBef>
          <a:spcPct val="20000"/>
        </a:spcBef>
        <a:spcAft>
          <a:spcPct val="0"/>
        </a:spcAft>
        <a:buChar char="»"/>
        <a:defRPr sz="9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/d盘论坛资料/最近必须上传/山猫怎么办/图片1.jpg图片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620125"/>
            <a:ext cx="18835688" cy="302609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/d盘论坛资料/最近必须上传/山猫怎么办/图片2.jpg图片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/d盘论坛资料/最近必须上传/山猫怎么办/图片3.jpg图片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/d盘论坛资料/最近必须上传/山猫怎么办/图片4.jpg图片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/d盘论坛资料/最近必须上传/山猫怎么办/图片5.jpg图片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/d盘论坛资料/最近必须上传/山猫怎么办/图片6.jpg图片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:/d盘论坛资料/最近必须上传/山猫怎么办/图片7.jpg图片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/d盘论坛资料/最近必须上传/山猫怎么办/图片8.jpg图片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:/d盘论坛资料/最近必须上传/山猫怎么办/图片9.jpg图片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G:/d盘论坛资料/最近必须上传/山猫怎么办/图片10.jpg图片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G:/d盘论坛资料/最近必须上传/山猫怎么办/图片11.jpg图片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G:/d盘论坛资料/最近必须上传/山猫怎么办/图片12.jpg图片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G:/d盘论坛资料/最近必须上传/山猫怎么办/图片13.jpg图片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G:/d盘论坛资料/最近必须上传/山猫怎么办/图片14.jpg图片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18896013" cy="511778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G:/d盘论坛资料/最近必须上传/山猫怎么办/图片15.jpg图片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:/d盘论坛资料/最近必须上传/山猫怎么办/图片16.jpg图片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G:/d盘论坛资料/最近必须上传/山猫怎么办/图片17.jpg图片17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700"/>
            <a:ext cx="18794413" cy="51181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自定义</PresentationFormat>
  <Lines>0</Lines>
  <Paragraphs>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1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14</cp:revision>
  <cp:lastPrinted>1899-12-30T00:00:00Z</cp:lastPrinted>
  <dcterms:created xsi:type="dcterms:W3CDTF">2009-11-24T08:07:29Z</dcterms:created>
  <dcterms:modified xsi:type="dcterms:W3CDTF">2017-07-27T01:57:26Z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